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B0382-3C51-481E-AE7B-D1DD712737CA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E044D-1895-4ED8-92A0-FBDF42758F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D18C-383F-49F2-AB05-8CC5B23172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45-DBE8-4C43-B638-0331C5AD29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7969-1C32-46AB-96D2-3DBD70F4EF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5791200" cy="1676400"/>
          </a:xfrm>
          <a:solidFill>
            <a:schemeClr val="accent5">
              <a:lumMod val="20000"/>
              <a:lumOff val="80000"/>
              <a:alpha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River Recreation and Stewardship Opportunities</a:t>
            </a:r>
            <a:endParaRPr lang="en-US" dirty="0"/>
          </a:p>
        </p:txBody>
      </p:sp>
      <p:pic>
        <p:nvPicPr>
          <p:cNvPr id="4" name="Picture 3" descr="SOBTF_Treas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343400"/>
            <a:ext cx="227715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 and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Riverine</a:t>
            </a:r>
            <a:r>
              <a:rPr lang="en-US" dirty="0" smtClean="0"/>
              <a:t> Parks</a:t>
            </a:r>
          </a:p>
          <a:p>
            <a:r>
              <a:rPr lang="en-US" dirty="0" smtClean="0"/>
              <a:t>Socorro Valley Bosque Trail</a:t>
            </a:r>
          </a:p>
          <a:p>
            <a:r>
              <a:rPr lang="en-US" dirty="0" smtClean="0"/>
              <a:t>Socorro Nature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Bosque Trash Pickup Days</a:t>
            </a:r>
          </a:p>
          <a:p>
            <a:r>
              <a:rPr lang="en-US" dirty="0" smtClean="0"/>
              <a:t>Agency Work Days</a:t>
            </a:r>
          </a:p>
          <a:p>
            <a:r>
              <a:rPr lang="en-US" dirty="0" smtClean="0"/>
              <a:t>Volunteer Planting Days</a:t>
            </a:r>
          </a:p>
          <a:p>
            <a:endParaRPr lang="en-US" dirty="0"/>
          </a:p>
        </p:txBody>
      </p:sp>
      <p:pic>
        <p:nvPicPr>
          <p:cNvPr id="1026" name="Picture 2" descr="C:\Users\Miranda\Desktop\SOBTF\Doug\Pictures\Bosque Project Pictures\2-25-17 #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38600"/>
            <a:ext cx="3048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Bosque Park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03860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Riverine</a:t>
            </a:r>
            <a:r>
              <a:rPr lang="en-US" dirty="0" smtClean="0"/>
              <a:t> Parks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Picnic tables and fire pits</a:t>
            </a:r>
          </a:p>
          <a:p>
            <a:r>
              <a:rPr lang="en-US" dirty="0" smtClean="0"/>
              <a:t>Ramps from levee</a:t>
            </a:r>
          </a:p>
          <a:p>
            <a:r>
              <a:rPr lang="en-US" dirty="0" smtClean="0"/>
              <a:t>San Acacia – most northern</a:t>
            </a:r>
          </a:p>
          <a:p>
            <a:r>
              <a:rPr lang="en-US" dirty="0" smtClean="0"/>
              <a:t>San Antonio - southernmost</a:t>
            </a:r>
            <a:endParaRPr lang="en-US" dirty="0"/>
          </a:p>
        </p:txBody>
      </p:sp>
      <p:pic>
        <p:nvPicPr>
          <p:cNvPr id="6" name="Picture 5" descr="SOBTF Parks.jpeg"/>
          <p:cNvPicPr>
            <a:picLocks noChangeAspect="1"/>
          </p:cNvPicPr>
          <p:nvPr/>
        </p:nvPicPr>
        <p:blipFill>
          <a:blip r:embed="rId2" cstate="print"/>
          <a:srcRect r="13987"/>
          <a:stretch>
            <a:fillRect/>
          </a:stretch>
        </p:blipFill>
        <p:spPr>
          <a:xfrm>
            <a:off x="5562600" y="0"/>
            <a:ext cx="3581400" cy="6858000"/>
          </a:xfrm>
          <a:prstGeom prst="rect">
            <a:avLst/>
          </a:prstGeom>
        </p:spPr>
      </p:pic>
      <p:pic>
        <p:nvPicPr>
          <p:cNvPr id="7" name="Picture 6" descr="Escondida Lake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0386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Socorro Valley Bosque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Otero Street Park to Confluence Park ~ 3 miles</a:t>
            </a:r>
            <a:endParaRPr lang="en-US" dirty="0"/>
          </a:p>
        </p:txBody>
      </p:sp>
      <p:pic>
        <p:nvPicPr>
          <p:cNvPr id="1026" name="Picture 2" descr="C:\Users\Miranda\Desktop\SOBTF\Doug\Pictures\Bosque Project Pictures\SVBT Final signs\7-8-08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69017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Trash Pickup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April 19, 2018</a:t>
            </a:r>
          </a:p>
          <a:p>
            <a:r>
              <a:rPr lang="en-US" dirty="0" smtClean="0"/>
              <a:t>9 am – 12 pm - Meet at Otero Street Park</a:t>
            </a:r>
          </a:p>
          <a:p>
            <a:endParaRPr lang="en-US" dirty="0"/>
          </a:p>
        </p:txBody>
      </p:sp>
      <p:pic>
        <p:nvPicPr>
          <p:cNvPr id="2050" name="Picture 2" descr="C:\Users\Miranda\Desktop\March 12 2018\IMG_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19200"/>
            <a:ext cx="48768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Miranda\Desktop\March 12 2018\IMG_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3400" y="1676400"/>
            <a:ext cx="36576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</TotalTime>
  <Words>78</Words>
  <Application>Microsoft Office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River Recreation and Stewardship Opportunities</vt:lpstr>
      <vt:lpstr>Recreation and Stewardship</vt:lpstr>
      <vt:lpstr>Riverine Parks</vt:lpstr>
      <vt:lpstr>Socorro Valley Bosque Trail</vt:lpstr>
      <vt:lpstr>Spring Trash Pickup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Recreation and Stewardship Opportunities</dc:title>
  <dc:creator>Miranda Kersten</dc:creator>
  <cp:lastModifiedBy>Miranda Kersten</cp:lastModifiedBy>
  <cp:revision>1</cp:revision>
  <dcterms:created xsi:type="dcterms:W3CDTF">2018-03-13T19:27:54Z</dcterms:created>
  <dcterms:modified xsi:type="dcterms:W3CDTF">2018-03-13T20:26:15Z</dcterms:modified>
</cp:coreProperties>
</file>