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6" r:id="rId1"/>
  </p:sldMasterIdLst>
  <p:notesMasterIdLst>
    <p:notesMasterId r:id="rId13"/>
  </p:notesMasterIdLst>
  <p:sldIdLst>
    <p:sldId id="277" r:id="rId2"/>
    <p:sldId id="286" r:id="rId3"/>
    <p:sldId id="287" r:id="rId4"/>
    <p:sldId id="296" r:id="rId5"/>
    <p:sldId id="297" r:id="rId6"/>
    <p:sldId id="298" r:id="rId7"/>
    <p:sldId id="278" r:id="rId8"/>
    <p:sldId id="299" r:id="rId9"/>
    <p:sldId id="292" r:id="rId10"/>
    <p:sldId id="293" r:id="rId11"/>
    <p:sldId id="300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E4D310-A665-413D-AA19-2896BCCE86A0}" type="datetimeFigureOut">
              <a:rPr lang="en-US" smtClean="0"/>
              <a:t>3/13/2018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BDDF67-B8CA-43FB-86FD-CE9807886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379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Describe</a:t>
            </a:r>
            <a:r>
              <a:rPr lang="en-US" baseline="0" dirty="0" smtClean="0"/>
              <a:t> greater floodplain and valley infrastructure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40E5F-F727-41EC-A610-42DECBBBA0CA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891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501C34-F1DE-4B41-BE09-C9A6618197D7}" type="slidenum">
              <a:rPr lang="en-US" altLang="en-US">
                <a:solidFill>
                  <a:prstClr val="black"/>
                </a:solidFill>
              </a:rPr>
              <a:pPr/>
              <a:t>7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41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01FCCA-58F7-4CDA-BC9F-BD7124004B4B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A17AE-2AC3-4224-86A3-18D3D2177282}" type="datetimeFigureOut">
              <a:rPr lang="en-US" smtClean="0">
                <a:solidFill>
                  <a:srgbClr val="676A55"/>
                </a:solidFill>
              </a:rPr>
              <a:pPr/>
              <a:t>3/13/2018</a:t>
            </a:fld>
            <a:endParaRPr lang="en-US">
              <a:solidFill>
                <a:srgbClr val="676A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76A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A0D69-7A11-4BA3-B190-CA9720F95943}" type="slidenum">
              <a:rPr lang="en-US" smtClean="0">
                <a:solidFill>
                  <a:srgbClr val="676A55"/>
                </a:solidFill>
              </a:rPr>
              <a:pPr/>
              <a:t>‹#›</a:t>
            </a:fld>
            <a:endParaRPr lang="en-US">
              <a:solidFill>
                <a:srgbClr val="676A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41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A17AE-2AC3-4224-86A3-18D3D2177282}" type="datetimeFigureOut">
              <a:rPr lang="en-US" smtClean="0">
                <a:solidFill>
                  <a:srgbClr val="676A55"/>
                </a:solidFill>
              </a:rPr>
              <a:pPr/>
              <a:t>3/13/2018</a:t>
            </a:fld>
            <a:endParaRPr lang="en-US">
              <a:solidFill>
                <a:srgbClr val="676A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76A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A0D69-7A11-4BA3-B190-CA9720F95943}" type="slidenum">
              <a:rPr lang="en-US" smtClean="0">
                <a:solidFill>
                  <a:srgbClr val="676A55"/>
                </a:solidFill>
              </a:rPr>
              <a:pPr/>
              <a:t>‹#›</a:t>
            </a:fld>
            <a:endParaRPr lang="en-US">
              <a:solidFill>
                <a:srgbClr val="676A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713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A17AE-2AC3-4224-86A3-18D3D2177282}" type="datetimeFigureOut">
              <a:rPr lang="en-US" smtClean="0">
                <a:solidFill>
                  <a:srgbClr val="676A55"/>
                </a:solidFill>
              </a:rPr>
              <a:pPr/>
              <a:t>3/13/2018</a:t>
            </a:fld>
            <a:endParaRPr lang="en-US">
              <a:solidFill>
                <a:srgbClr val="676A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76A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A0D69-7A11-4BA3-B190-CA9720F95943}" type="slidenum">
              <a:rPr lang="en-US" smtClean="0">
                <a:solidFill>
                  <a:srgbClr val="676A55"/>
                </a:solidFill>
              </a:rPr>
              <a:pPr/>
              <a:t>‹#›</a:t>
            </a:fld>
            <a:endParaRPr lang="en-US">
              <a:solidFill>
                <a:srgbClr val="676A55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0281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676A5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676A5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32D498-16A0-4895-8EAD-CAE75C520B9D}" type="slidenum">
              <a:rPr lang="en-US" altLang="en-US">
                <a:solidFill>
                  <a:srgbClr val="676A55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676A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8441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76A55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76A55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BDC369-C185-464B-A998-BF57DC7F050F}" type="slidenum">
              <a:rPr lang="en-US">
                <a:solidFill>
                  <a:srgbClr val="676A55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676A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136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A17AE-2AC3-4224-86A3-18D3D2177282}" type="datetimeFigureOut">
              <a:rPr lang="en-US" smtClean="0">
                <a:solidFill>
                  <a:srgbClr val="676A55"/>
                </a:solidFill>
              </a:rPr>
              <a:pPr/>
              <a:t>3/13/2018</a:t>
            </a:fld>
            <a:endParaRPr lang="en-US">
              <a:solidFill>
                <a:srgbClr val="676A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76A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A0D69-7A11-4BA3-B190-CA9720F95943}" type="slidenum">
              <a:rPr lang="en-US" smtClean="0">
                <a:solidFill>
                  <a:srgbClr val="676A55"/>
                </a:solidFill>
              </a:rPr>
              <a:pPr/>
              <a:t>‹#›</a:t>
            </a:fld>
            <a:endParaRPr lang="en-US">
              <a:solidFill>
                <a:srgbClr val="676A55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53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A17AE-2AC3-4224-86A3-18D3D2177282}" type="datetimeFigureOut">
              <a:rPr lang="en-US" smtClean="0">
                <a:solidFill>
                  <a:srgbClr val="676A55"/>
                </a:solidFill>
              </a:rPr>
              <a:pPr/>
              <a:t>3/13/2018</a:t>
            </a:fld>
            <a:endParaRPr lang="en-US">
              <a:solidFill>
                <a:srgbClr val="676A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76A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A0D69-7A11-4BA3-B190-CA9720F95943}" type="slidenum">
              <a:rPr lang="en-US" smtClean="0">
                <a:solidFill>
                  <a:srgbClr val="676A55"/>
                </a:solidFill>
              </a:rPr>
              <a:pPr/>
              <a:t>‹#›</a:t>
            </a:fld>
            <a:endParaRPr lang="en-US">
              <a:solidFill>
                <a:srgbClr val="676A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077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A17AE-2AC3-4224-86A3-18D3D2177282}" type="datetimeFigureOut">
              <a:rPr lang="en-US" smtClean="0">
                <a:solidFill>
                  <a:srgbClr val="676A55"/>
                </a:solidFill>
              </a:rPr>
              <a:pPr/>
              <a:t>3/13/2018</a:t>
            </a:fld>
            <a:endParaRPr lang="en-US">
              <a:solidFill>
                <a:srgbClr val="676A5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76A5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A0D69-7A11-4BA3-B190-CA9720F95943}" type="slidenum">
              <a:rPr lang="en-US" smtClean="0">
                <a:solidFill>
                  <a:srgbClr val="676A55"/>
                </a:solidFill>
              </a:rPr>
              <a:pPr/>
              <a:t>‹#›</a:t>
            </a:fld>
            <a:endParaRPr lang="en-US">
              <a:solidFill>
                <a:srgbClr val="676A55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172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A17AE-2AC3-4224-86A3-18D3D2177282}" type="datetimeFigureOut">
              <a:rPr lang="en-US" smtClean="0">
                <a:solidFill>
                  <a:srgbClr val="676A55"/>
                </a:solidFill>
              </a:rPr>
              <a:pPr/>
              <a:t>3/13/2018</a:t>
            </a:fld>
            <a:endParaRPr lang="en-US">
              <a:solidFill>
                <a:srgbClr val="676A55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76A55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A0D69-7A11-4BA3-B190-CA9720F95943}" type="slidenum">
              <a:rPr lang="en-US" smtClean="0">
                <a:solidFill>
                  <a:srgbClr val="676A55"/>
                </a:solidFill>
              </a:rPr>
              <a:pPr/>
              <a:t>‹#›</a:t>
            </a:fld>
            <a:endParaRPr lang="en-US">
              <a:solidFill>
                <a:srgbClr val="676A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538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A17AE-2AC3-4224-86A3-18D3D2177282}" type="datetimeFigureOut">
              <a:rPr lang="en-US" smtClean="0">
                <a:solidFill>
                  <a:srgbClr val="676A55"/>
                </a:solidFill>
              </a:rPr>
              <a:pPr/>
              <a:t>3/13/2018</a:t>
            </a:fld>
            <a:endParaRPr lang="en-US">
              <a:solidFill>
                <a:srgbClr val="676A55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76A55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A0D69-7A11-4BA3-B190-CA9720F95943}" type="slidenum">
              <a:rPr lang="en-US" smtClean="0">
                <a:solidFill>
                  <a:srgbClr val="676A55"/>
                </a:solidFill>
              </a:rPr>
              <a:pPr/>
              <a:t>‹#›</a:t>
            </a:fld>
            <a:endParaRPr lang="en-US">
              <a:solidFill>
                <a:srgbClr val="676A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054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A17AE-2AC3-4224-86A3-18D3D2177282}" type="datetimeFigureOut">
              <a:rPr lang="en-US" smtClean="0">
                <a:solidFill>
                  <a:srgbClr val="676A55"/>
                </a:solidFill>
              </a:rPr>
              <a:pPr/>
              <a:t>3/13/2018</a:t>
            </a:fld>
            <a:endParaRPr lang="en-US">
              <a:solidFill>
                <a:srgbClr val="676A5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76A5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A0D69-7A11-4BA3-B190-CA9720F95943}" type="slidenum">
              <a:rPr lang="en-US" smtClean="0">
                <a:solidFill>
                  <a:srgbClr val="676A55"/>
                </a:solidFill>
              </a:rPr>
              <a:pPr/>
              <a:t>‹#›</a:t>
            </a:fld>
            <a:endParaRPr lang="en-US">
              <a:solidFill>
                <a:srgbClr val="676A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643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A17AE-2AC3-4224-86A3-18D3D2177282}" type="datetimeFigureOut">
              <a:rPr lang="en-US" smtClean="0">
                <a:solidFill>
                  <a:srgbClr val="676A55"/>
                </a:solidFill>
              </a:rPr>
              <a:pPr/>
              <a:t>3/13/2018</a:t>
            </a:fld>
            <a:endParaRPr lang="en-US">
              <a:solidFill>
                <a:srgbClr val="676A5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76A5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A0D69-7A11-4BA3-B190-CA9720F95943}" type="slidenum">
              <a:rPr lang="en-US" smtClean="0">
                <a:solidFill>
                  <a:srgbClr val="676A55"/>
                </a:solidFill>
              </a:rPr>
              <a:pPr/>
              <a:t>‹#›</a:t>
            </a:fld>
            <a:endParaRPr lang="en-US">
              <a:solidFill>
                <a:srgbClr val="676A55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445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A17AE-2AC3-4224-86A3-18D3D2177282}" type="datetimeFigureOut">
              <a:rPr lang="en-US" smtClean="0">
                <a:solidFill>
                  <a:srgbClr val="676A55"/>
                </a:solidFill>
              </a:rPr>
              <a:pPr/>
              <a:t>3/13/2018</a:t>
            </a:fld>
            <a:endParaRPr lang="en-US">
              <a:solidFill>
                <a:srgbClr val="676A5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76A5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A0D69-7A11-4BA3-B190-CA9720F95943}" type="slidenum">
              <a:rPr lang="en-US" smtClean="0">
                <a:solidFill>
                  <a:srgbClr val="676A55"/>
                </a:solidFill>
              </a:rPr>
              <a:pPr/>
              <a:t>‹#›</a:t>
            </a:fld>
            <a:endParaRPr lang="en-US">
              <a:solidFill>
                <a:srgbClr val="676A55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918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567A17AE-2AC3-4224-86A3-18D3D2177282}" type="datetimeFigureOut">
              <a:rPr lang="en-US" smtClean="0">
                <a:solidFill>
                  <a:srgbClr val="676A55"/>
                </a:solidFill>
              </a:rPr>
              <a:pPr/>
              <a:t>3/13/2018</a:t>
            </a:fld>
            <a:endParaRPr lang="en-US">
              <a:solidFill>
                <a:srgbClr val="676A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676A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86DA0D69-7A11-4BA3-B190-CA9720F95943}" type="slidenum">
              <a:rPr lang="en-US" smtClean="0">
                <a:solidFill>
                  <a:srgbClr val="676A55"/>
                </a:solidFill>
              </a:rPr>
              <a:pPr/>
              <a:t>‹#›</a:t>
            </a:fld>
            <a:endParaRPr lang="en-US">
              <a:solidFill>
                <a:srgbClr val="676A55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493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1218" y="6926"/>
            <a:ext cx="8229600" cy="220287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Save Our Bosque Task Force</a:t>
            </a:r>
            <a:br>
              <a:rPr lang="en-US" sz="4000" dirty="0" smtClean="0"/>
            </a:br>
            <a:r>
              <a:rPr lang="en-US" sz="4000" dirty="0" smtClean="0"/>
              <a:t>Restoration </a:t>
            </a:r>
            <a:r>
              <a:rPr lang="en-US" sz="4000" dirty="0" smtClean="0"/>
              <a:t>Partners and Projects</a:t>
            </a:r>
            <a:br>
              <a:rPr lang="en-US" sz="4000" dirty="0" smtClean="0"/>
            </a:br>
            <a:r>
              <a:rPr lang="en-US" sz="4000" dirty="0" smtClean="0"/>
              <a:t>                             3 </a:t>
            </a:r>
            <a:r>
              <a:rPr lang="en-US" sz="4000" dirty="0" smtClean="0"/>
              <a:t>Highlighted Efforts</a:t>
            </a:r>
            <a:endParaRPr lang="en-US" sz="31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124200" y="2221992"/>
            <a:ext cx="3822192" cy="7498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Gina </a:t>
            </a:r>
            <a:r>
              <a:rPr lang="en-US" sz="2800" dirty="0" err="1" smtClean="0"/>
              <a:t>Dello</a:t>
            </a:r>
            <a:r>
              <a:rPr lang="en-US" sz="2800" dirty="0" smtClean="0"/>
              <a:t> Russo</a:t>
            </a:r>
            <a:endParaRPr lang="en-US" sz="2800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667000"/>
            <a:ext cx="8839200" cy="399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1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990600" y="1630287"/>
            <a:ext cx="6705600" cy="39323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6783" r="3097"/>
          <a:stretch/>
        </p:blipFill>
        <p:spPr>
          <a:xfrm>
            <a:off x="2486025" y="2560838"/>
            <a:ext cx="4288795" cy="31657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Are We….So Far</a:t>
            </a:r>
            <a:endParaRPr lang="en-US" dirty="0"/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742030" y="1812774"/>
            <a:ext cx="2057400" cy="14478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altLang="en-US" dirty="0" smtClean="0">
                <a:solidFill>
                  <a:sysClr val="windowText" lastClr="000000"/>
                </a:solidFill>
              </a:rPr>
              <a:t>Southwest </a:t>
            </a:r>
          </a:p>
          <a:p>
            <a:pPr algn="ctr"/>
            <a:r>
              <a:rPr lang="en-US" altLang="en-US" dirty="0" smtClean="0">
                <a:solidFill>
                  <a:sysClr val="windowText" lastClr="000000"/>
                </a:solidFill>
              </a:rPr>
              <a:t>Grass-Fed</a:t>
            </a:r>
          </a:p>
          <a:p>
            <a:pPr algn="ctr"/>
            <a:r>
              <a:rPr lang="en-US" altLang="en-US" dirty="0" smtClean="0">
                <a:solidFill>
                  <a:sysClr val="windowText" lastClr="000000"/>
                </a:solidFill>
              </a:rPr>
              <a:t> Livestock</a:t>
            </a:r>
          </a:p>
          <a:p>
            <a:pPr algn="ctr"/>
            <a:r>
              <a:rPr lang="en-US" altLang="en-US" dirty="0" smtClean="0">
                <a:solidFill>
                  <a:sysClr val="windowText" lastClr="000000"/>
                </a:solidFill>
              </a:rPr>
              <a:t>Association</a:t>
            </a:r>
            <a:endParaRPr lang="en-US" altLang="en-US" dirty="0">
              <a:solidFill>
                <a:sysClr val="windowText" lastClr="000000"/>
              </a:solidFill>
            </a:endParaRPr>
          </a:p>
        </p:txBody>
      </p:sp>
      <p:sp>
        <p:nvSpPr>
          <p:cNvPr id="6" name="Oval 9"/>
          <p:cNvSpPr>
            <a:spLocks noChangeArrowheads="1"/>
          </p:cNvSpPr>
          <p:nvPr/>
        </p:nvSpPr>
        <p:spPr bwMode="auto">
          <a:xfrm>
            <a:off x="4572000" y="1282744"/>
            <a:ext cx="2133600" cy="13716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altLang="en-US" dirty="0">
                <a:solidFill>
                  <a:sysClr val="windowText" lastClr="000000"/>
                </a:solidFill>
              </a:rPr>
              <a:t>Save Our Bosque</a:t>
            </a:r>
          </a:p>
          <a:p>
            <a:pPr algn="ctr"/>
            <a:r>
              <a:rPr lang="en-US" altLang="en-US" dirty="0">
                <a:solidFill>
                  <a:sysClr val="windowText" lastClr="000000"/>
                </a:solidFill>
              </a:rPr>
              <a:t> Task Force</a:t>
            </a: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6553200" y="1630287"/>
            <a:ext cx="1828800" cy="14478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altLang="en-US" dirty="0" smtClean="0">
                <a:solidFill>
                  <a:sysClr val="windowText" lastClr="000000"/>
                </a:solidFill>
              </a:rPr>
              <a:t>Amigos de </a:t>
            </a:r>
          </a:p>
          <a:p>
            <a:pPr algn="ctr"/>
            <a:r>
              <a:rPr lang="en-US" altLang="en-US" dirty="0" err="1" smtClean="0">
                <a:solidFill>
                  <a:sysClr val="windowText" lastClr="000000"/>
                </a:solidFill>
              </a:rPr>
              <a:t>Sevilleta</a:t>
            </a:r>
            <a:endParaRPr lang="en-US" altLang="en-US" dirty="0">
              <a:solidFill>
                <a:sysClr val="windowText" lastClr="000000"/>
              </a:solidFill>
            </a:endParaRPr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6985350" y="3014543"/>
            <a:ext cx="1875444" cy="16002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altLang="en-US" dirty="0" smtClean="0">
                <a:solidFill>
                  <a:sysClr val="windowText" lastClr="000000"/>
                </a:solidFill>
              </a:rPr>
              <a:t>Southwest Seed </a:t>
            </a:r>
          </a:p>
          <a:p>
            <a:pPr algn="ctr"/>
            <a:r>
              <a:rPr lang="en-US" altLang="en-US" dirty="0" smtClean="0">
                <a:solidFill>
                  <a:sysClr val="windowText" lastClr="000000"/>
                </a:solidFill>
              </a:rPr>
              <a:t>Partnership</a:t>
            </a:r>
            <a:endParaRPr lang="en-US" altLang="en-US" dirty="0">
              <a:solidFill>
                <a:sysClr val="windowText" lastClr="000000"/>
              </a:solidFill>
            </a:endParaRPr>
          </a:p>
        </p:txBody>
      </p:sp>
      <p:sp>
        <p:nvSpPr>
          <p:cNvPr id="9" name="Oval 22"/>
          <p:cNvSpPr>
            <a:spLocks noChangeArrowheads="1"/>
          </p:cNvSpPr>
          <p:nvPr/>
        </p:nvSpPr>
        <p:spPr bwMode="auto">
          <a:xfrm>
            <a:off x="2390721" y="4876800"/>
            <a:ext cx="1981200" cy="13716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altLang="en-US" dirty="0" err="1" smtClean="0">
                <a:solidFill>
                  <a:sysClr val="windowText" lastClr="000000"/>
                </a:solidFill>
              </a:rPr>
              <a:t>MRG</a:t>
            </a:r>
            <a:r>
              <a:rPr lang="en-US" altLang="en-US" dirty="0" smtClean="0">
                <a:solidFill>
                  <a:sysClr val="windowText" lastClr="000000"/>
                </a:solidFill>
              </a:rPr>
              <a:t> Economic </a:t>
            </a:r>
          </a:p>
          <a:p>
            <a:pPr algn="ctr"/>
            <a:r>
              <a:rPr lang="en-US" altLang="en-US" dirty="0" smtClean="0">
                <a:solidFill>
                  <a:sysClr val="windowText" lastClr="000000"/>
                </a:solidFill>
              </a:rPr>
              <a:t>Development </a:t>
            </a:r>
          </a:p>
          <a:p>
            <a:pPr algn="ctr"/>
            <a:r>
              <a:rPr lang="en-US" altLang="en-US" dirty="0" smtClean="0">
                <a:solidFill>
                  <a:sysClr val="windowText" lastClr="000000"/>
                </a:solidFill>
              </a:rPr>
              <a:t>Association</a:t>
            </a:r>
            <a:endParaRPr lang="en-US" altLang="en-US" dirty="0">
              <a:solidFill>
                <a:sysClr val="windowText" lastClr="000000"/>
              </a:solidFill>
            </a:endParaRPr>
          </a:p>
        </p:txBody>
      </p:sp>
      <p:sp>
        <p:nvSpPr>
          <p:cNvPr id="10" name="Oval 23"/>
          <p:cNvSpPr>
            <a:spLocks noChangeArrowheads="1"/>
          </p:cNvSpPr>
          <p:nvPr/>
        </p:nvSpPr>
        <p:spPr bwMode="auto">
          <a:xfrm>
            <a:off x="328232" y="3168348"/>
            <a:ext cx="1729168" cy="12954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altLang="en-US" dirty="0" smtClean="0">
                <a:solidFill>
                  <a:sysClr val="windowText" lastClr="000000"/>
                </a:solidFill>
              </a:rPr>
              <a:t>Rio Grande</a:t>
            </a:r>
          </a:p>
          <a:p>
            <a:pPr algn="ctr"/>
            <a:r>
              <a:rPr lang="en-US" altLang="en-US" dirty="0" smtClean="0">
                <a:solidFill>
                  <a:sysClr val="windowText" lastClr="000000"/>
                </a:solidFill>
              </a:rPr>
              <a:t> Return</a:t>
            </a:r>
            <a:endParaRPr lang="en-US" altLang="en-US" dirty="0">
              <a:solidFill>
                <a:sysClr val="windowText" lastClr="000000"/>
              </a:solidFill>
            </a:endParaRPr>
          </a:p>
        </p:txBody>
      </p:sp>
      <p:sp>
        <p:nvSpPr>
          <p:cNvPr id="11" name="Oval 7"/>
          <p:cNvSpPr>
            <a:spLocks noChangeArrowheads="1"/>
          </p:cNvSpPr>
          <p:nvPr/>
        </p:nvSpPr>
        <p:spPr bwMode="auto">
          <a:xfrm>
            <a:off x="4371921" y="5008418"/>
            <a:ext cx="1905000" cy="13716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altLang="en-US" dirty="0" smtClean="0">
                <a:solidFill>
                  <a:sysClr val="windowText" lastClr="000000"/>
                </a:solidFill>
              </a:rPr>
              <a:t>The</a:t>
            </a:r>
          </a:p>
          <a:p>
            <a:pPr algn="ctr"/>
            <a:r>
              <a:rPr lang="en-US" altLang="en-US" dirty="0" smtClean="0">
                <a:solidFill>
                  <a:sysClr val="windowText" lastClr="000000"/>
                </a:solidFill>
              </a:rPr>
              <a:t> Wilderness Society </a:t>
            </a:r>
          </a:p>
          <a:p>
            <a:pPr algn="ctr"/>
            <a:r>
              <a:rPr lang="en-US" altLang="en-US" dirty="0" smtClean="0">
                <a:solidFill>
                  <a:sysClr val="windowText" lastClr="000000"/>
                </a:solidFill>
              </a:rPr>
              <a:t>local chapter</a:t>
            </a:r>
            <a:endParaRPr lang="en-US" altLang="en-US" dirty="0">
              <a:solidFill>
                <a:sysClr val="windowText" lastClr="000000"/>
              </a:solidFill>
            </a:endParaRPr>
          </a:p>
        </p:txBody>
      </p:sp>
      <p:sp>
        <p:nvSpPr>
          <p:cNvPr id="12" name="Oval 7"/>
          <p:cNvSpPr>
            <a:spLocks noChangeArrowheads="1"/>
          </p:cNvSpPr>
          <p:nvPr/>
        </p:nvSpPr>
        <p:spPr bwMode="auto">
          <a:xfrm>
            <a:off x="5997290" y="4343400"/>
            <a:ext cx="1905000" cy="13716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altLang="en-US" dirty="0" smtClean="0">
                <a:solidFill>
                  <a:sysClr val="windowText" lastClr="000000"/>
                </a:solidFill>
              </a:rPr>
              <a:t>Diamond in the</a:t>
            </a:r>
          </a:p>
          <a:p>
            <a:pPr algn="ctr"/>
            <a:r>
              <a:rPr lang="en-US" altLang="en-US" dirty="0" smtClean="0">
                <a:solidFill>
                  <a:sysClr val="windowText" lastClr="000000"/>
                </a:solidFill>
              </a:rPr>
              <a:t> Desert (invited)</a:t>
            </a:r>
            <a:endParaRPr lang="en-US" altLang="en-US" dirty="0">
              <a:solidFill>
                <a:sysClr val="windowText" lastClr="000000"/>
              </a:solidFill>
            </a:endParaRPr>
          </a:p>
        </p:txBody>
      </p:sp>
      <p:sp>
        <p:nvSpPr>
          <p:cNvPr id="13" name="Oval 18"/>
          <p:cNvSpPr>
            <a:spLocks noChangeArrowheads="1"/>
          </p:cNvSpPr>
          <p:nvPr/>
        </p:nvSpPr>
        <p:spPr bwMode="auto">
          <a:xfrm>
            <a:off x="2590800" y="1371600"/>
            <a:ext cx="1981200" cy="13716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altLang="en-US" dirty="0">
                <a:solidFill>
                  <a:sysClr val="windowText" lastClr="000000"/>
                </a:solidFill>
              </a:rPr>
              <a:t>Rio Grande</a:t>
            </a:r>
          </a:p>
          <a:p>
            <a:pPr algn="ctr"/>
            <a:r>
              <a:rPr lang="en-US" altLang="en-US" dirty="0">
                <a:solidFill>
                  <a:sysClr val="windowText" lastClr="000000"/>
                </a:solidFill>
              </a:rPr>
              <a:t> Agricultural </a:t>
            </a:r>
          </a:p>
          <a:p>
            <a:pPr algn="ctr"/>
            <a:r>
              <a:rPr lang="en-US" altLang="en-US" dirty="0">
                <a:solidFill>
                  <a:sysClr val="windowText" lastClr="000000"/>
                </a:solidFill>
              </a:rPr>
              <a:t>Land Trust</a:t>
            </a:r>
          </a:p>
        </p:txBody>
      </p:sp>
      <p:sp>
        <p:nvSpPr>
          <p:cNvPr id="14" name="Oval 23"/>
          <p:cNvSpPr>
            <a:spLocks noChangeArrowheads="1"/>
          </p:cNvSpPr>
          <p:nvPr/>
        </p:nvSpPr>
        <p:spPr bwMode="auto">
          <a:xfrm>
            <a:off x="657225" y="4423364"/>
            <a:ext cx="1863436" cy="12954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altLang="en-US" dirty="0" smtClean="0">
                <a:solidFill>
                  <a:sysClr val="windowText" lastClr="000000"/>
                </a:solidFill>
              </a:rPr>
              <a:t>Friends of </a:t>
            </a:r>
          </a:p>
          <a:p>
            <a:pPr algn="ctr"/>
            <a:r>
              <a:rPr lang="en-US" altLang="en-US" dirty="0" smtClean="0">
                <a:solidFill>
                  <a:sysClr val="windowText" lastClr="000000"/>
                </a:solidFill>
              </a:rPr>
              <a:t>Bosque del </a:t>
            </a:r>
          </a:p>
          <a:p>
            <a:pPr algn="ctr"/>
            <a:r>
              <a:rPr lang="en-US" altLang="en-US" dirty="0" smtClean="0">
                <a:solidFill>
                  <a:sysClr val="windowText" lastClr="000000"/>
                </a:solidFill>
              </a:rPr>
              <a:t>Apache</a:t>
            </a:r>
            <a:endParaRPr lang="en-US" altLang="en-US" dirty="0">
              <a:solidFill>
                <a:sysClr val="windowText" lastClr="000000"/>
              </a:solidFill>
            </a:endParaRPr>
          </a:p>
        </p:txBody>
      </p:sp>
      <p:sp>
        <p:nvSpPr>
          <p:cNvPr id="15" name="AutoShape 2" descr="data:image/png;base64,iVBORw0KGgoAAAANSUhEUgAAAOYAAACvCAYAAAGeOpKJAAAAAXNSR0IArs4c6QAAAARnQU1BAACxjwv8YQUAAAAJcEhZcwAADsMAAA7DAcdvqGQAAP+lSURBVHhe7P3lex3H1vWNet87MYqZmZmZmZmZGS2wZEmWDLIts2VmZmaIMbETJw4zMzPD3kl+7+zl3O/znC/nDzjXWb7KvbSgu2eNCWP0qqqeojz453FosoF5Nb70lXrTUejDqr5MNg5nsXNRLufWl/PN8xP8+euP/PLDx7z76CLObWtl90QVW8eLObCigjWjVXQWetNf6iV7+4LPXj3Ha1f7+P3N1fz3zVV898xivry7ANVBJ9piuLpvhOHqWDqLgmnI86E+25u1AxmsGcxiy2gBe5dVcHZzE6cnm7i4s4cTG1vYv7KRrRP1bF5Sy44lNbSURtJUFMSlI2sYqg5n//IKnj3TyWf3xnnnxijvXhnm/StzHhx0w/xaesvCuLNrlEUdScxriKa3OpSN8/LZOJrPzsUlnNhQzxs3FzFcFcE7d9Zy83A/Rza0smd1M7tXtnBsfRfD7WkMNyYwUBtOe2kA28dLeOVMLz+9sJonzszju1f2wa+PPDhodV4y7RXpDDRlMNiYw6Leam6e2UtfRQh/vnCQXUtKubq7gxcvzWdRgg9fvnGSp87N5+yObvav6+TGmm5WVGcy2JFPd30GTYUBXDm6gCOHNrB8UQeL5zezdd0AC4abpTU8OGhVfhqnbz1BcbAfPbWVHJ0Y5fCOlewYyWcgOYjv373PhW3N3DraT6aHKT1VCeQEOvDf7z/gjecusq2vgmtb5jK/0o+bFw6zYUEl9blBzB8oZUdDLlcWSU/sXfjAceShOujG1ljVHyOZUYzX5/HrTz/xznNPsHd+Ji+vKOPylg6OrK0mSE7KwUIff29bSgLteeziIY42pfHhy+cJdTKhL9aV/iR/tq/s4pM9PWwcr+PM7BzVvr/4+BnVdvTEnQcH3Vplx61zR3j71Sc5vHoRq2tzaKwoZ7I3jdEET0bK/di9ohYrazPOi0c/Nl7A8tYMwlxNuNVfwf71c9mwuJW5WQH0Dg2Tnx7Oq+JYecnRdOblsXPlZvbuPM2jj91jYNOFBwd96vwezhzey2v3L3JNDn7x5H5SwrNY151Ec4g9BQHGHFhVR4yzMRrTH6Iu0o7ulmxSvfXYtq2fJBNTSlPyuLSiksbqckqGjlAX7822VV3cv7WTe1eP8tELd/nlpx949++/Hxz0iZtXmViwgLOHD7Bny2qWLJ5PUtEKJjsTeHs8l4GFXSyMtSXOxBgLg1lkmpkQpqNLgIY2IxX5LKyMIz+vgjgXc2xdklj7wkaaT48x7/pKjr97lqunNrOsoUQ6928+/+2PBwfdWx/HQGMJpw8f4sjubSybWMRQqg1jnWV88NI1PnrtFnp6uvhpq2OjpoG9ugaRxsaYTp+Bu6YWJjNmkOxmhYlHKtp6rrT1RjDUlU7Tim6W3d7LxXP7cfb255R4c39ryYODOrp4cqwqjE0r1rJryyZ6ZnfSVJLApbpY3n/5Bq/eu4CHhQGhegZE6BsTIlYmmZjho6mLr44BNloaGFu5EZndhba5B+t6K9k6r4zgxghih+tITIvi7P5xTu1bJr6z9cFBv/rwEudOrqIvK5xL505z48ZlfpXO8CkuIybUg9REW9R8w3GztsDSQA8nB2s8lQNNm4aZmjpPzC3B3j0AQ4dQfJM78S6S9FkZxdiV1ZjamxITH0RhYTkmdm64hxQ/OOh794/w6WvnaS6OpjzLn+wUX6ZNm45zay/TI9JRD0/DoKAeTW1tvGZpEa6tj5GeDvr6Jhxsy2d2dBDaOjo8PG0qif7OGGnMwNpAk9r8WHT0NXD3ceOvv77mm8+fxdzR5cFBk2MiMTRxZH5HNpkxbkRLDM5Um4ZFUQXayQWYti9Av7QdfQNjdDT18bEwxsrUDDNzew5tWsVATgqPr+1h1oxZmBloY6ytSVNaEI42+mhozsTG0Zal686jLd//8+9vHxzUwMgeLbWZVOdE0FaVRKC7GQ9Nn0pJazk6OZVoFzehk1VDXIQHRgYmGBuZYyZhoqury55D57n/9Osc2LiJy0d2Y+fghJm+FkUxXuJ8s1DTmIWBfFbfyBot6aGZ2loPDursGkhmQoSUqGayk6KwN9fC0MYETT113AxmYq03A1etf1MkmJsYm2BiYoGRoYSPhRllEV488eyX9DY00BDiQ15uJgUxgeTF+spnNJmlqYOekYkYocbDM2cxPr7lwUHd3INxcgkgMTIAFxcP/N0smS4YaZsZ4WulQ2ywC95GM0mI9MTM1Bh9PTnjGTPRUFfn6PE7DMZL79iZs6E8hobaMuJ8XaVbZzHQ146hjr4c1IypEl7pWfk0Ns19cNAAn2D8/UIoy0zEwtIRLwdTps9Qw1ZNk5niFKG+dviZqJMjyV9t1nSmTpuBnq4m0cnejA+MUFLURmtNLQ6W+vhJXo7ydMTBzlK62pJQDydyMtPQ1FQjMyOF1Ix/vDc0OAJ3N28W9rfTXp2MiXSrrq4kdmcb4iO9qfW3ZFVVDAnhbni726A562HS8v3xDnIkJN4fO1c3EuPCSfOwISnKmxhvR0wlc7m7OWFja42vrwceHq4EBPpgICGnOmh2QhTp8TF4udpSVphFW0UqNeJUZRmhlOWEE+dhQlacDwWpIWTJQRzdrbB1tcLZx5bQJF+cvOw5MlwuTqZNTLADoa5iob8TgX7u5KVHSwhGExrkRnyYH7PUpj84aFdVNr1SWToqpPK3ZtFTk0x9QSxlWSFUZwfTUhQrnh1GaXqgHDiAEDmIg50RQVGu2LmZ4xPgiIWpHkbitUlhnhjqqlGSEU5HTT4NRYlU5sTQXpVDT10OzRXZDw46uzpd6EUc3bLtqkymsTicKjlYubTmwnBJGrFS3JPpKI0X3CMklr2lG71w87SSMFATzJ3JSQwmJzWC4bYSBpuLGOmspLMul6HWQvm7mKGWUhoKEynJjGTKYGUAf/8Ff/35K2O1QcytCWRxRzwTXbFMDqezdTSHQ8sLeOpYK3++u40fvn6Ln1/fyJ1js6X2NrBpfgE7hc50FfnQmO9DV4kf403hfPb6Rb549STfPr+Uv9+e5NcXl/PNU0t4/4Z47/OnBri8o5lBIVx9lWG0F/jRIEywJs1DxQTXDeewY7yIY2tqObe9nX1L6ji3o53DQld3LWtgy9I6IWA1tJbECs+KZnZlJFuWNbFcCMDV7Q28enkOv72xmSf2N/KJMMKPrw0xZc1wBWtHKhmuk0ow3shYUxyDdXLw4kDWj+SyWSzZv6KKmwe6+fTptVIG/sObt5cKKevi4BphgqtaODjZxkhbBvNaUxmSytRXGUJdYRhXt9bKgQb56JmVvH13Pf9594h8/1mmVGTE01ScxuyaDObU5zPYkMWdCwe4dno3p5uS2D5WyOE1NdwRUjbeGsnpRRW8cmsZNw7P5dCGFo5sHWCJ0JOhTnHG5hyaBPfNwoVvXtnOuskFrF/ZS7/U5XFhgeNjYtTcaqasKrGjuH6IhvQgKiQjCZtgrKuNvZsX0x7izNcvPcJPnz7PI/tnc2htLZulqkQ7WfDusxf45bv3+fzdFxhLDKVPFMG2yRVSfbQZ68mlJM2PJWv3sawgjqfffZLuXc+JlfBfcaApC4rDiEsv4t3v/2RDTR5/yEGFVTDUXUNppC1PTeTw9fv3ObKplZhIP9zsTKiLcuHXL96iKSUIF6OpfP3uI7RHuTG/Ip6oxBSWCgPsk2w1dPwjLs5v49WnT7H57n+4/NJb/CK7n9JaUkhiRh5nDu5jvLON15+9Tnv7ADsWN1Lma86yNH8GmpMJCPDBWnLxy8vLsLHQxdxcHU9TNWKcjPjolbPsa0iXjBVE9+xWrgzlcrAuhnUV4aJ1JtmxfBlPP/4ST6ybz/JdZ+SgUrivnDrOiT2befLGEZ69e4mGuARWDpYT7WHODmHr63YMsaQhFlcbA5JcDDmxY4IICx2sjXSoT7SjOlykSJlSkwOoW3QWX3sLAhxNqCmO4Lk7h7l5dDtb++YoHSjdK2zwzql1XDp+jM3rt7N/61r2bF9PY996BmJc6Jtfza25WQRv2kt1mDs2BrpS4rQolxzrr6PJm2/fJ0RLlyB9Q9ICvdA3DWLk0jqKJW47To6w/oVdnBcx9cytQ2wYns0nX/+oOvCUppxYVotKW7FkhVh8iOP7trKyPIShOHfefPYK7734CGZNc4iT7GOlNgurWdKtRroskxDx09IXNqhNlKEp5lLudA396No2TFlbOOuXjjHn7BJWrZzAxtUPZ98g1i4f48knbjAlKzOa7UKizuzbxa1HrrJs2TKaot3ZlObG289e4pUnL/CQix/a0x4iQupirL4BwQZG+Fub4iykLFCYhL/QU21de8xs4tl4fA5dOYGcPv8SAZ3F+Ae74xccTEpiJHM662htlJD55vXTfPfRZfbXJHBwxxYunDlGgrMphUkBrF46Soiv7DQtU+RjgdBPQ1wcpF4aGjFLirKnuiZPLKnmZE8aAfGVOIRVEScJfn66JIj8SMq2zMPDy4Gattmoaxlg752KX2wlU95/+jgfPnOU+d0FtFdGkxjmSGV+MBpihWZSCWqhyWillotI9sRP3wgDfT08pbhraesKOxBZUZ1Nvr8Ls2bNYoachIeVIcbCt+IDXYXWaOHsak9VUxc//vA2HZ2NxCTnMcXUygMNHUOpLCm0lkbg5SiEOtBWKT/oZleiV9KIfv2wsMOp6OoYoSWMQinwD0+dxuHtuwX/DPa0FvPzx0+hpamOg4RVrSi3WA9LNLRmYW5lTN+CLczU0qG6uoyff3qXKQbGTvKGHeqzptEiJc3X2QAf0STGhloYFDaimSHFuaqf2uI4oaCGqImssLayUVGWXXvOsPfwFZ44K3KhpQ9dwdZMX52qhEDyhWCrqU/HSIhccnoB/3p4uvSENrO0tJni4OyPi0cwXh7e9NdnE+Bmipu7BfqWBvzrX1OwVHuILAdjKguiMTbWk5OTszezYtpMDZ587jPu3v+IhbNriQ3LYMaMhyVBBFIhTFBPV13FeXWFNc7uncuqdXtoaevhoalqTHG0d1cxwaqaESnU2WKlYGKkITudpjqwj5E6kZY6RAa5CuVwEhYoUsLUiuny/taSNLbvv86J1iIu9hagp6NBa0MlcX4u6IjY6uqoQd/YnN7u2cKPIqmv60ZdWOKUYN8oAv1D6OzZSFtJBMHibe72JsxUV8NdrEq01RWaEkZ6gp8c2FHlSOriMNGxXphK2JSU9dHUMIdAJysMDXUI8HEmUmLa2tYCO+HOnh4u5Gan89DDU4mOTxCWKQctyMkhPiqW+fNWkR0bhLN8WFfHGANhhD6GhrQk+hAZ4MSuxiiihf8a62iTVxZGbKoPOsY6hAp+dpL27Kz0yRPPD3CzxVNO1NvNGgdHO9w9nPH2cpODzSAtJV7YoQ1TKvPTSBcts3bpeiqKCuVLllTlRolTxVGcFsah/ACKkv1Ii/aiIDmYpiw/bFwssZDeiMsIwjvUFTcnM3qrCogJccdHuG6ApMmEcB8SooMFa1+ign1ISQgjKSaCuKhQVEywRwhZa0kKcxvzqcuPpjg1iJrsMDorkuXvSOLCPKjKDKMyO4KMWE9VeQuNc8Mz0ImgGFdMhQlGiDX+Ioz9fVwwNdKjuSRZNG4SncIyqwtT6KxMoaU0naTYMKbMaciTDyQKa0hjTPLp7PIkOQmpGm2Z1OcJ95WDdVUlC31MlywVRF1RjODri6cweTNLIyzM9IkVDRsW4EFpToI4Yw7d9TnUFqXTW5dHa3GySEZhkpXZsr8EagsSH1DQ7mJfZhf7C5Fq58uP35Y6IHVcoRB/nOHJEz08drhL6Eqfqp3f1sShNfWsHcxgrVSgybnZbBAutXV+EbuluhxaUcnpdbVc2lTN7T1tqv0o7fefPuGpE3O5tqebM1vbOLqukX0r66Te1gubrHvQllazb6KattJQmkRBtBUHCAX2YGl3nJzRr/z6y5f8Jf+Ux+G11Vzb3cCLF3r56LFRvn96KT88t4Qfn1/J53fHhYWu5pvn1/HWlUVyLhUPDH3niU08fmohB1fVc3prLyM1kVzcNsi5TV3MKQ9moCqMPtn2lAfRISSxIddXxUz/tymXDzfPL2T30jIOra7k/NZmHj86yLt3lkqP/cTvf/zM69eX8cTxIS4KiTy+qU2IZKMQySZ2L6tn19IGdk40qJ7vXdFIV20ss6tjxTejBeko5sh2oCac/qpQZpcFslqY8fbF+UJQZ3Nzl5zz6jzeOt8ttHqMn19dy8/PLuaH+4v4TtqXz27gjScmHxhake5NVZoXLYVBYlQk8+qjGW2MYX5LPAtaEljUGsuK7jzh+r00piWwa24LWxYWM9GTytYFxexYVCpGlkpHVXFheyv3Tg3yyiMLePf2Sv776gVefmQZX7+8SdjyBPfPz+fK/j5ObO0UAtvKgTWt7JG2e3kdGwsieX5dP4v6Chjvz5eWx2hXOvOaEhisj1JdHm3O92VxfzYv31nF99++pkIX/pT2Aj99fpvrlw+ycfUYi8ZaWbO0hw2r5rJx5cADQ5fm27K+ypmNlfZsq3Rkw1guK+eV4utizb6mAPZ1BrOrPZLHLh4hu7CWntRitsv7JX7WpLiY8ekLF/ny3Xv88vmLXNjRxqOH+3jq9AgHBOV0V3P291ezaWkjhzb3sHFVnaD8Lf/56UO+++pN3nnplhDnFzmxfC69UpZ2dFWze3EFhTkposZiCRJFbWNtxdqhYlF3SVSm+5IZ7cbc2UUM99ewebCIy7PT2T47jz3b1nJsz2JWTsxh87pFbF2/iI2y3bxu7IGhkyUujNSmibgt4ftff2O50JTzzflc76/iiXlN0lt/c6CvgTM7j3H12H42LZvHyY3trO2IpD3Tg519qXzzwVP8+NlLnNrQwMVd7cwfbiMuNpxy6YxdTWlMjvdT6u9GlquR7E8M/eFDEc7WvLy6kd8+u8Pnr15iLNKD9gxXJgo8GUhxEG2VxOLMIGwsndi0pJ557SJbxI07ymNFopSyftcVBhIDWJafyZlVC3jy/hkevbqLhec+V2BW5Yb/yFa5CKcytLMwh121HqRklPCJvHj96uOMpIRQFOHNuvYSNuw7x/nNk8p3mT+yUFyrni2D2RQH2tESZEVlkDVL2xLYu3GQfaurSUkKwd7BBi83B9bXRnFubiYGmtMpjXGjO9GNi2fXE+NuyqhUyt5gJ7rifXjpzj62TjSR6WPG8pIE+hO8GCiKpHveMqo75pCVW8TcygROd4r6nCeZtSKHF/eNStYNIDMthTljycweyqRV1OmiZVVUlpRQXNHN4JGXef2bXx8Y2lGUzGSJLa8+eZt7105x5+IxLp/cz4nDe7h24SgvPfUIz967THFCJNUleawSsTG/Ogw7qbprSyI51ZhAW7oDywdz2L+qhpAQb8wtTXCyNWKpVN1VyaFUR9pjYahOf18JQ/3FRDrp4WSsQVOsOx422owUevPWU8fpHFpBjp8d89L9sQvMI79jB6VDx8mOCWd5UQQrc5NZ35jN4p5aTovIOd2cxP1HdvHCzaN88Mxlfv7+axUgj69cICKolJe++52X//zn6vLaebN58YlbnDt0iP079rB6yRLeevoc7z1/UQTOXi6eEKOP7WRefxf2pg7saUlkcaUvvXm+nK4O5UaLVP88J6rWjrM2x5WTW9tJFLphrK+Bib42zsJBY40MyTa1IM/MHC8tTfK9rUkwEgZgaklquDspwtySzSyl9Awz0RLD0Y5YoY+tmFjGkDl7J/PP7SRLinZrUSxzr42y8+3dnHz7EG8+fVTO86yc+yS3Tuzk5zeeZGlrteK3KoOVxzd//vnA0Etbe9hcl0CVuFFiWDCHd+5n+cJFPHblNCsWjrFkbC4rRnpoPwplq39hUNCJyhN3v3Gak88/xVfv3uXWK0/isekQ5d6WNCb5EWFggIcwiQA7A6I1dUkxMBZ0IwmT10uC7HAT3htnYkqMGBstrSjIixDRRib2YeQGO2Plk4mGtjM2Dq6kSm3t3tvG+BOraTo3yNybSxi8upj2QyNseu4Mu7dOsG7TFrasGWf5srUMzl/OttMv0Dh5kzvvKvL7nxgN8bZnTVkCZ5tiSEiIYf3Ecs4cP8m+HTtYODLMts1rObR3M6M5/oxIIe+L8cDf2ZInrh7k2UeP8c4Lj/Dy3TOcrInnbF0cHsbauM6aid3MmcQJUmH6+lg/rFxxVyNSVw9fURYumjo4aWgTYmyEq4YWJtNmEiTCwU7Yq46BMx6xzZjYRmDt5EXt1tlUZPlT3ewkYVPKgclxIpriSVnQyuLbB3jkykkev3sbK2cXDm5dxOhIt4C1hP3bR7l1ZiNPXN70wNDgQB+8/fzpKkpgS2UsG+oy2b1xPXdvPsLw3GG2b9/FjZuXWNBUDH/9RXOKP6mBNkxMHmXD9jPsP3yWJ69fYpaDC4Y2tuRlxBCkq4PDjJm4iVQO1jPEVSSVpxjsp6HBQ//+F+7ivg7CgP3FaAs9HbxM1PC20MXIxku4vwOOnmHomHthGxjDsuxARjIiKA2wpL+uWc7nOpnzcxh7fAsDxzfh6+dEcmoE6ZnJePt4YWLhQEJ8PB4RRQQkNeOf0PTA0M/evsonL53hs1fO8vWbV1i7Ziv5QlxrJZuWZOWwfH4fvj6SYctjWDjUgJ2lKa65eSzbup7gwnLUPYN5yD1YBGwiGglZrJhbJ3pDDBOXtdZQx1xQUy6B+yjXDESjaIme0J06QxAVl7Y35tnRKu7NKWFfbTKOvnEklI8SWzIsCnwOUYG+aE2fSkhjISEiiCqjQ7FzsScoOgora2MMRVo4Sr33C/GV8nL3/6Wcf6kuafyfh8rQscFOpk6djpq2GdPUzWguimK0I5umonAqs3xwd9AnPsyJrCRvlcpWZKNZTQ+6BfVoJBaglVSEbm4DOuXd6JV1MUt9Kvqi1HVFYLtp6HCoMQU/LV00Z0zF2syEadOn4+DsIcoviIuHtjK/MJ62+GAmSsIZyAxAS0OTmaIENTTUiPZyJMTJHFtjfbztrFRXyhN9banJjRYNLJ2mq4aN6CdHUfkDi3ex98L7hEZE8ct/vuO73z/l4w+e46tPXnxgqIG5K0YWriRFhLKgK091bbivPoW63CAaS+Nwt9Ml0MOMYG8LkaoP829RelG1tRhk16CdUYpmUj6zEnPQL+lGt7CZ9Dhv1DTVRJYaoKNlIJ2jofqBStHPxoZGopc18fTyEE9ZxuOPXGRTeTYbqws4NTqouopwcOt2dq4dRV9XEwMDHaz0dbGQ7J0b7kG5yKf2/BjZtxrqGjOkzcTMQoSlJLbajhERkNXMlHDRko5Wk85V09Zh+YJ/KKCeoQN6RtIMbYkTUaf0aH1RElU5UcSGSzb0NMXTURc36TlzW1OMTAxIrinEoLwN/dI2DKq7MKzqQr+qD+3cWipyIilJD8VQkouRZNsZ02dgYmKOlaU1psZmPCyuq6NvwFPPfcLl6y/w2L13efKZD/jqtduc2bOTuvJOlg4M8fDUh0lPT8PJVAtXKxMx0pfCGF+MdGdgZqStMnSmxLy+ZG19EzOq6jv410PT2bzjLGrqWkydqcaUhx5mupr2A0OtbV2xFJplZu6EjmRFW3NL5jYVki+uGuLvS6CbMYHutjjZ6aMhJx6bFqv6SUnXRJ90FyO8hQj4u1tR5GREuIU62cKqUuP8cHG0xEhOQltTC3OpoeamVoKSgernJx0jY5588QvOXnqZo6efFkM/Y6ijgskFs6WjZ9EU4o+ZZOCI8GD6utsFTW+Kon2kLqtLSKihqTlT8sAsZsm+9QxNpZkxd3CQWWrqFJW1YesgfHhwnKGRVcyUCqAy1M0zCA+vMPx8Q3B386JrZAP1opYX9dZgaWUnxNqYCH9nlSvN0tZmhmRQdR1tiRFNMVaPEBN1woTNxNhqEWyuSWq8r/ztKN7ggoW5qepCiIZ4iZ6eAWoSezpyorOktLRW1lFT2Ut70ziNVYPURSeRFBKHqY4gLrFnoK9FTGwwUSF+JPi7421rhrGFLdGxkcTHBZGdGSugmKArblxWnE9Dfa2E1b/RlhqdX1xGVn6BGN0gOeMfQxNiMwgPDcfHKxgPt0D6eyZZOqdFRG8Erq4BWJpb4+ZojqWNM6ZmpqpLR8ZSIz2nq2Okp0WisykpoS4kR/qS76hPaXYkcSGuYqw9WoK8cllRdalQYrWgNIpUKRf+4Y6YyYl7BLiyZHyCocHVDLY2cXDbJG4WBszN9Gc4N5SsuABJhN7EeNkR7WlNkLct1lbGEgL62JoaESac2sPDRRKbn1QGd5yd7ZkuWToxMYzYuBjcvPyY+b+GlmVmkxoTS25yImmJcUws2YGrsyvJMRGkJoYT4GlFiI8NmfLliqwoMiROkoXwt5Wnqi7y7KkIoz7SieLUYJFQ3qzK8GdbfgjpsV6ky99zK0NJyw0hLtuPxMxAnDws0DPWE2O9iM8IJyjWBydPG9zEC/ykc3zcLIgKdhOjrIkJcyfY04G8aF/U1P6NrZUBAb6OBPp7ERbsLwBJaPm5ExnsS7jwgRBhWIlxodKiSE6OlsQ3jYjI0AeGFqUnUJMXT2VhKgXJUbSWpdFdmykJJRI7cyMqsqNpK02hvTyOtrJEyjOCKE0Joiw9iIK0IJqK46jOD6WlLF5URTJ5Sf5kiYHlYnB6jBfhUg6UK10RAY7iGaaibEyJTvElWBiWV7Aj9iLXXHwcWVWVSJCDJQ4S+4ZCFX1draRZiGuqs3/9SnwdDQVdLyrzE6S+x1KQHk2NPC8SF85JCaW9MpuqwnTy06LJS4kiMzlGytR0PNz/GV7QKIxodm0WtbkxUj/zmSdadKQ1m57KNOrzIhlrzxfjkylNDaGzKoFmKTk1uRE0FMTQVhKrMjQ/2Ueav7yfKgcPpUr2VZweTIGwqIQIdxHx5thZCxW0kHoorMozQGI/ygN3Pxss7UzQ09dBU+LYQEpCdbgnDrbm5IuHFIsxReJFFmK8tsRiV2WeGBgh+4+nsSiR/sYcqrJj6akrFLAS6K3PFFCSqS9OFoKTQXt1DsUCospQBa3lA6UiaBOZ6ClgoDaFBa1ZNIq7tZYISqXRDDdnM1iXSFNJHEVpgXRXJtJSHENzQRiDjRnymVhpMdRkKd+Jo7cmmULJvq1lcVRlRcp78eQlB1KWE8bs+lRiwzzJE0PKJZ7zkkJVJ1ecKqGRE01pVih1BXE0SIlb2FNGZ20uTRImc4SCtpen09tYoPr8gGyH24uoyFOelzDaWS6A5dJXW0hpeizDXdU0FqfR05DHlJYCL968f1pFmBTq9Mv3X6go09xyX+bV+7KqL5k5Vf70lvrRkO7CQGUQ64fTmRQxvX44gy3zMtk2ls3exXmcWF3ItZ1VvPXIAL+9tok/fzjMHz99xW8/fMyfH53h6+fX8tz5uTyyp5UTG5rZu7yabfPzObdziO2Ly9i7tJQ9ExXiJYGsX1TDhb2DqothG4ZyeebRfVw9PJ8/fr3CZ6+f44tXDvPUyVY+ujvGj6+sUP3u/Pc7a/n91ZX89MIEXz85Lm0BH9+ex5SOAm/6isSIokCeOL5UZaBi8Pfffsj9k/3cP97DY0d6uHWgi+sH+ji1uYV1YuDawUzWDWXL8zw2jxWwc1EhB+QEj62p4sLGWq7vaOTHL6+oJOHff//JS+fHePRQLxd3tnNqY4vqcume5Q2qS5zbF9fItprdS6tZ1p9Lc34AbYUB4im+vPnYOt577Sh//PYlf/+lXBSBl586y5l1lTx5tJO3bwzx1b1FqsucP72wlG+eWsrnT07w/fPr+OLJSe7ubWfKZ08u5eLWRvYtFRT29NBbFsxQdTRzq2LoLg2go9CP1rwA6nN9aMj2oTrTVwzLZo0YqfwQPymGKr+Nb1tQrBopeXBFNSfW1XFxWwenNzWrLlpd3NHDpR2dnNmiXMdt5sDqBvasaGT7sgZ2jNeyZUmtGFqnGro50p5Bc1mMuHoULcJ5O6ui2TXZzbmDyxiuDaenPISNo9nSUdU8eqCFly708ea1QX56ZZIfXp7k/uEWXjjRzfuPDPPprfl8oowm+PDpbbx8bQ1X9w1w6+AYcyT975SevbS9n7NbuhiUcjGnIlR1HberOFBUfZAcJE9lnHLRWrmWu0mQ3DFezL7l5SoDH9ndyZu3xtkpbq1cY76ydzmvXZ/g2oFeMbSDI2Lo/tWNKiQfXLSuV41MUP6e3yFZvkYZpyGtKore6kjVZVflWq4yYEDp9MmhLE5tqOPRo7M5M1nEYzuq+ORmPz+/tpZfn5/gh6fH+e6JMb57fhUfPbuFKRNzSlk/WsP6BTVMzCliuC5SXDGPS4tbeUyMVq7njjbGMrdelERtKLOlEzaNFrBhXp4KQeVi9ZYFBaqL1cqAg/Pbmnnm7Ajv3pngxr7Z4ly/Mr8ygvefWMkzFxdweU83JwXRg2Lo3tVNqtEP+1a0sHtlM1sX1wv7ylahOaKMi21OZqQhjsGaKOZUS9KS+GwQoT/Wlc3hlaU8sa+J1y908tG12Xz/2jpeuLKQ5y4t46vnd/PLm/vgi3Ny/CeZUpnhTZW06gxfZleEM1QrcqwhlrHmOOa3JLCwLZaFrfHsmNvNcFUR7TnpzKvIYNt4mcRiIVsXFrFrcbmgWMXx9XXcFLSeOz+Pdx5bymvbOvn1uW1889JmPn12I89fWcyjx4ZUwzuObe7g4GQ7+9a2qdrP1zawRzK8opCUi9SL+vIku2Yz2poihsbSVxNKlxjZInH6iOSGj98+x3//+7MqRkHi9be7vPT8BY4e2MiK8QHGR1rZsLyP9SsHmVKSFi+FP0lqXJIU/UypR5lSJ7MZqEuXtJ2jGiIytymbxy4d4fGLh7l1bj/XTmzhniSJG/1K4slh+0IRx8srObWlQfVzwFNnhnj92kIWZ/nSE+PCxy+e5sC6Rp6/upi7J4a5uK9P0Ozk4PoODm2azck9C4i00CFRBPN4Y5kKyf7WHGY3ZdJalSy1OUziM5QjW2dz8+xKzp/fzp49k4wv6GTNRBcrFneyeH4729aNsHSshfHRZhaNtrBoXgML5zYwpTQtmZVlTmypcGFXrStb6zxY2JlIoJcFu1bWcKDNn12dwdy5eJT05GQ6ewc4vX8TSyti6BD9t0jQ/+adu3z/8bN888ETXN/Xxd1jA9w/N0ynCPIyXxtyItwYao9l66pmjuxdJL3+Kb989x5vvXCVz959ji/efZH6IBfmCy07MFbGibW1lOQmkBgZJCrHFi8nB0bbsylL86cg3lUKfSKjEmYT/eVcX1DIhb5cVo+3c0g6a83iLjatHmXrhgVsXLeALevnM6VI+Ov6ShsSU3P5TYD/7OOPSBTu2ilUL8rd6YE3yGNTawl7JpdzYNtSju5YwZLCYLqj3BlJ9eCbt+7x/TtP8csXL0iS6eb2oT5uHxmgIsKOCjF0QXcz+eHuJHvY0S6EQfm54Zev3+GP797hq/de5MuP32BeWgDLS1LpK3BnsjOaNQtbWb5krmrUaKS/GyuHKyQRJVGZ6s1gRzZnHjlBd1YwjeG+TORGkxDgxulDE3wr5/rfB6esqvt7nvyEKbXSYxtKbcXIAtUbJ3af4VhLLnvrczjRUchvv/7CDz/8yOr6Qr76/kcOr+hh15oRTq6qolvq2ZruRH58/wm+/eBp/vj2TS5sb+fyvl4yMpJITohgIM6d7p4OGkIcqPC2YW5OEP/5+WPp+T52tGXgYTKdv/54lc1teTx7Yx+9aW5sqQqkp8SPmsxo1raUUJYZz7pF9SzozJD6GcwqycZvvfYixzqS2FSezI6qdGFTSdw4t4HHX3lXZYdioJLZX/ryF6Z0lwfIB22Ji4/lo69+Yt3e82yoyWRRliSenHjVbxK//fkXY/Xt/PHXn+wYq2XvyiYGy4K4PTeDdycrOCw19of3HuOXr16VuGwhRlRAWGgArtaG2JhpY2+uwZzGInJ9LeDPb/jpq7fxtzNgIN6H0eJ4fv70cd66f0yyaAKFHmZ0R7vSlexFhq8rdWmREpuFbFrSSkmgNa9LRi6X9+6/9ga7W/M4r7isJBvl8ebTRzhw7qbqufI4fP1p6jY8wZSh2mC2VtmTEhPMovUH6Ju3nvMSc83xISyXHlq0ZrvKjdcMrFB9sbayhHOTDXICVvSn+LBOSEJflh8bFlXy09evcmxTA8Gi94JECpkKsVbGv7QmeWNtrEaBl6m4rS3vvX4DFzMtJtNDWJwcTIfozieubOX9547TGGTH0pJEtvWXMDvbmZa+YUrq2shOiublDW3ck6zelh3Hu2++SJJ/oKiRYFr7RTDMTqBnJJO+2fmUlpRTUFTKzZc/Z+Hp15kyrzGUXTWSIFJDefXeba6dPca61Svp7+7nYE8xe3eu4+l7TzFRUSrqvomW6gJWd6cy0ZzA4hQP+oJs6U+wExJQL4mlk63L6lWXM4KCvIlwNOZqbxLPLStGbdo0+iVbtrcXMq8hgWAHQ3aKshnPEfFuOIMrJ1eJodspS/DhRJ3svyiUxWt30tXbQ3VJLmWRbjy5sJxjIh72jLYxXuTHPFEfu+ev5NKe02xaNMGxXTvonbedV158lSPzRrlz5QxrTt8UI6UGrSp24sNXnuGZ21e4f/Mct84f4dyJ/WyYXMXTdy7w2rM32TTSRWpCLOU5CRxYUkmiuF59sB3H6uLwttRk69w4dqyooyg3UtS7M/b2VqhPf5imYCu2lgYya+ZUOlqy6OnIoiLeBUfjWZQEWNGR7EuKuz6PX9nCzQtbKe2YpDLEldNzCqkb2kPNgjN0rblJXqQHR0R7Nga5YW6iwyYpa0eFDd1e2clTtw7z2qMnpFQ9ysSNz/n580/Y2dvA2VNH+VoZUNhdLtQpJ4Qnb1zh/NHDPHblFHevnpG2VzUQ7e4jJ3nl2RucO76fhNA0Vhd5c3JtHV05HsTY6dDkZ0FFiKlw1GR2CQvavUokToQtUU62mBvpkOpjR5VkWZsZU6mtTqK1Lo1kW1OiHHToG6lheHU9ZSGW5Jqak9K8gVPSUftmi5CvmSAqOpfKeUdJbdvCQG8r9VKy+iU7+3lbUlsYTl1pJPcubeXlJ87J9jCfv3qPySd/EvlXowqtu1/+zk+ynbKgt536ECtuXTzFxpXLWTmxgi1rVvH2M+e5fGInl08f4MKZg2zZuAIbEycGMjw52p+mYkJbRSk8ITF3pTWBOXOEvxZ6sbQygCwzYzwMdNHXVcNIcxYhOtpkiBE5ZmZEmxgRrq/PQKoLsUZGlBTGkWxpRZyhISE27tw8s4kFRfFkN62U5JVNYFIbAUXjLLw0n9E8oZU7Wpl/YyGHPtjP/fsHeP+lM3z86mUeOSHG3pGk2V7OWy8/r8qu+1//TpU4p5zb3Mu7984LkznGholxMlJFjZw+w56Na9i7eRV7Nq2WgrpaerKXxKKVNGaVs1dSd25HJYsWjfCslJKbCwuIWLWVsJ65VHnokWRsjo+OFo7m+pioTSfVxJx0YzNSjU1IMTfHQ1uXlx8/z/vvPU2CqRkjJZG4qM8kxtqS4oxU1kiWTW1YR3xeH7qmIYzdXErxqnqqVteQNFFI0bZW5l5dxopbk+w/vJa9G+cJa1rKvZsnmFuYKgbCp3/8lzln3pLn4q431/VweLKHjnA3FpSlMTo4n8N7DnB8zza2r5tg/9ZNrFg4j9IgBzpPQsXspxlNcmftkZ3sfeI2nwjb+fC9e1x44S4eq3fQFmBBtL4xQQb6+LtZ8PtXz5FhZs480auR1iZE6xrIe0b4aWgSI0ZHGBiqRia6a2oSZqpFTXocpgYWhGUNYu8WjIu/yK1DQ4xdWcCSZzay/q09LHhikrE7a2nbP8qc8R7275zk+fe+58iB/Vy88hhGrqJFV1xg8OgH/C4WT9HRnSUpOZI9oi56hWeuX7KWE4eOCZJrObxrC6cO7WbX1g3MTvBjJNOKZRWBVPlb8cbTF3jjmQt8+OJNPnz5hhj6OCZN3cQ6GBOmZ4CnuKj1LHUsZ87CTk2dYHNTQWsWweoaWM+YicVMNWIFRXd1LdwFWW9dQ9w0tSgOdkJT2x6X8Gp0DX1R17bmow9epG8giaZ+YUIiHLZt3k50TyZjlye58PhFjh09ymOP38fOwwfPwBC8gkLYu30Nfe117Fo7zhQLfQ2GRoY5XB/BxoIwNk8s4eSBo+zZtl01GWvdmhWcPbKX2ihPxnL9WNKRS7yTEW8+dZG7V/ZJVr7J6/cvcGm8jQWxzgSYaxJqqk+yGBAvbhohsearpY3pw9Nw09AiRVD11NLFbMYMTKZNx1dTB3s1Dfx19XGWzxmauREaEoN/0mw8AiOZpW5C9ewsenuS6WgMZ+f8Vs6eewaXPH8qNw0zKmLhysUjvPP+2xzdtYQTol1LS/PZtmaY84dX8ej5DUwx1NXA1c2X8eIEjjcmUpsUxuTSpVw4foLTR44wOm+YsbER1syfIy4Xyfq6TI6Xh/HssaV8IAa+9exVXrl3gW8+eR5tJw+MddSIc7MnUM8Qg2lTSTWzIFbcMkhbG39NbbyUn/0ESSUulV+mbR+eiau8F2JkiJm6JlZusZhbBBCdN4qxrdTCFVKbpR5PDtSyoCGGPcvmsOnU4yTMySR4djnVO4aJSQiiuFLq9+LZqrldm1bMYeemRRJyqzm1T4y0ttTHw92T1OgIRiU9n2iMZ3JsLmdPHufU0ePMG13CkaMH2S3wz070Vv2Qm+Fuyp3rp1mz5Szrt5/k8RuP8NZzd5ll44ixkS6dvpaESZw5iyHBglCgxKH+Q/9DoLYO/tp6BDjbEilx6ywoOmppYGOgRryrKd72xphZ+2No7EZIeiuG1sGMpgRztCWPoggPEcxZLGhtIrmthNaDQ3SeWoRvrMR6tA+ZOXHExoRj72BPR1MJPuGp+MXX4R/fwpRv3zjLdx9c4OtPHuHHz2+wvDiFUy2pnN22koN79/P0U/cwNtTh4JE9nJE6+uG3PxAfbMOdRy+TkRhObVkGKfF2VEvBn+nsw4LBJuJMtCQu9bGfroajrRVWUlJcjAwI1jdAberDaErz0TGSpsv0f0/h+SUtPDqUg4YQBpeQXEztg/FPbiMkdx4G1qKQitIIr85nQqRWR6onTVsaGTq5lJV39mPvZElQiKdw72AqagfJys4S0pGNjXsszoH5eEWUM4W/P+DTl05LO8O3b11VDTdpjPKhxt+BMGs9Nm/aRVG6L31zOuHXN3FxMhcjHWmYWEnZnEGsIpP5H0dfpvrHoRObx/hAA2l603GV5OOrKbEnbmgimTbc0IxII2MenvoQppKI9Kdp0BrpTUdcAPfnVnFjbh3VPkIi8nuILRkkrX4Sx7AyfB3McfZxxb+2hMiSLDyESMQ2FGJra4y+kTZWViZ4+bkRERmiIgBKfVSuNj54/KUa4Dbl/eeP8L4ogHfvH+a9546xerCcnupk6vPCVBOeo4S+xYlMyk/zxsJMV1ALxUhrGvolrcyMyUUtLAX10CQ04goxLe8krTiXyBwr9CS5BBga4ayvh74891bXxlVIgK5kXR3JpPqCZEZgAP3FWawtyWZRfiJ62hrMmqXGTElKs9RmMn2WBlEeNrjYmGKoNgMXc0liztYkBjhiIwBo66hjbKqLk5sDPkG+TK5dzfdfv8KP377MV588TVF5FVaOXkwZ6azDwsJGdqqFlq4tGxa2MNqaQ1dVPFXZPqREOuLnZiwq3Znp06dRLKR48WAVJuXtqKcWo56Qj3ZqCXpFbehW9mOWV87UaQ+hoyNxqKbNgbZ0RkRpuGhoo6ejg5mxvhipLwQ+WPjqGTa1l9CbEsu8rEhOdWUwU3066tLUxEhtideUIFe87cyxM9JXzYhLC3GnJDEIezFcGd9uYmaArYMVrh6ObD32Gg9PU2Pnnq388MeX/PSfL/lQBP0UU0sPTEydKM6KxtDEDj8fiSspE3ObUmkpjsDeQuLL25xQX2tmSMwkxAQyr7cc07IWtJIL0cksw6imB9PWBRg1SQxllDJdfQaGkjl1tQ3QUNOkJMgTzelTVT/SmhoboamjR1FhHns3bZBsXcxwXjqDQgJujDeK4N5ASpSvGDhLNZLcWhKZtaE+Mb5ulAhJzwlxJifSRYw0VxlpZKyDjZ0lJhbmrN//uABlxCzxHE0tHW7dOM2vv7wvJcTcFWNLNzHQlkW9Fcxry2egMY/2sljKxEXtTdUJ8TInwMMKB8l+VpKNK/NiMChqRiulCJ20EjQS89DOrsWwrBOduCyiwz0xEFZjqG+CtoaOylDl12jFSAM9XdTlJMb7O3n25jUODnSwsSKHvU1Vwj8P8eTN67woSW3WzIfR1dXEUjKvs4Ux4V7uJPrYU58WQHVOFEaG2qrx+yamBhhL7TU0NmXF1gtiuB4zxGvUJYtrSFa3sjR7MHPBwNhResSR5Ah/tKQgz+usFhTjKZVMFuJphr/yc7qzBfExAcwQV/RxtcFIjNTPrUE9rRTdgga0xX31y9uwiU2mUUSwoaEuJkLAdeVgasJyrCztsLKwRl/icqpk3WPnrrNr/2n2HLrCzoMXef7aHi7sXys8eS9bhB7ObS8Vl5cSJEnHwdSEUhHxReHulCcFoqExXc5zuhCF6WKchIV0oIGJCZv2PKKawqpMcFBmSMySuqympcWDQRPSdIzsCPHzkpPTp6smh8rMaJoKw8R1/MRIAyKCXKTHDORzOhgba2NU2Yl+aSv6FR3oiusa1g2gV9pCRFq8yKA4fL0dMBPGowycUBcjLcxtVL9iawl1mzZLm/YeEbX33ufy9Rd58tmP+PrwJREGh1m/dIMI9UscXL8YPV0dRoaHsJPjlsf4URHrQ0a0L+ZC/NXFUMVIPQMD1bxcJTxWbTjK1JnqzBQj/z1tFv+aOoMp/zONKbaS/h2d/XF288fB1RcbW0dWDjayY0knuYm+5KVGYWeujruDqdQsE4ztTLCwN+ffD/8P/k4WeBsJSprTCDXTIsfZgJr8KMpyoslNC1VNJFZOVEtTT07MSrKzpep3fnUdQ8Ii4nnu1a9oW3aSe099zIrhFhb0dhHg5MSi7sXMywiWDGrOwEAP7jYmlEX7kSvU0lBX4t1AQkBjBmqaGmgr44oMJf4NjZk3tlLqpgf/EgpZ3zCb4ZFJlq/cxRRza1dsbNwk41kyfaYwEh9P1o1JnIzVkhnrTkyYL16OhkQGeKEmLMVSMl1gdBDTtGeiJyUlwUYPDyn+MXZ6NPrZkBTqTqZkv6Q4f4k/A7SVcTcSI4qrKiNDNOTvWULf2uUz9+5/wqGjN7n75Mck+HmyaqiNxtxkCn19WZARKuVGg57ZHSQEelIVLzpV3FVPaKiRdKwy/EXZl46BdKTUYG05t8L8fDJyS2T/GoSExjE0dxW9vUuZ4uLshadHGK7uIbh7huLhFUJPcy3t5dnkJAcSHhyg+kk7NtiH/1Fql3BPLYmD6RozMbWzIsleBzfDmSRHehFkqk2wrR5xYe5EBjpibmYkbMmQadMeFgMt0dczltqnlAg11hdmcOrYeXbtu8r25k5OtjZybkBIwWCJPE+jN85dxbTqa8sI8bAnXGphcXwQ6prKmCFdervqCPJyQ1eM0zcyQ1O4soOjAyXlNWKkOjkp8VTXzsYnIIopHt7heHgE4ukdQYCvv9SvGBprmihJiyAkyE86wF1KiIlqrs/UmdN5eMZ0pmtrqQqxgbkByfZ6+BirEepnR7CZOt7WOqoJ11FBzjg7WqgMVEZoqGJTVIilfGeWGGoi7GdifL0ohn76epfTKGK9u7qeYFcHlStqa6lJhtbGx8cZH3sbwtwdSBRPsXV1JyMthrzseKwtjPB0dSI0KoK62ko5zgw6hNsq55iQkExeYTkzlIFMQT4x2Np54OnigburH4EBkTRXtzJbkk9IYCC2NvZE+NsT5ufCQ0Kyp8+YxixtTRLNrCRNS53SmkmAiRoRgS4EmWgS4mhMmiSIuBAXArycxb200ZSeVcb2KO7l5WkrZFrqr5s5iXExrFiyif7BbVQXt9Ld2El9SQFhQgB0tDQJ9nclPEgom480N2uCJOYthAQ4OFnhKAQgVPafFBtNVHQohXkZPCydWSHUb6qoH2UMUHRcCtOmz2RKckwi0VEpkg398fOPwEvc1cs9QOplOeXZITg6Cp0z0cPOwV0Sga3UL8lq0x8mTt0ATUEpNMCFTCdBNNKX5HAPEl2NyZJ4S471k4zsoVqTQU9KgVInPfzsySoMJiHdHyepuybWxuQX5VJSXMfE4vWsWDjOcEuRxKImq2qiZR++VORJpnawJNbbURDVw9nFGlMzfSl5egQ7WONub0VwiD8J0eFoCWVMTohCR09DbAolLCoONQ01piRFJRMcGEpsZDwRodGCXhh2Ipm660rIjnbD280Oa0nZ2loSi1LzTE0MCPC0J1ICPtTPkUgpLWsy/UgMcyU2wIEDNbFUpPiSGPEgLn3k+4q6iE+WxFESRKJQxQiJNzMbI0wka0amBOEd4o2uEHlHRzu83c1wEPLdFudLtOw7OsSNME8nIj2t8XM2w09Kk6sgaWtjg7OzI75+Hvj7e+En5S8k0Bcfb2FwZoaSePxITUlQDVubkp6YQUFakiSZFLLiY8U9wvBy9aIkt4L05Hi85CT95MAZCSGSbQMokfqZIyK1rjCBqpxwilMD2N8UTriolux4b7zszdhRHkBelAupMd7iYiZ05gSSlh9CVLIHQVHOwrD0mKY2jfAESWwJvviKIY6edrj7is70d5Y4M8df3DpS4trBxhA/R0vypXyoqz1McICrGOMpgEgnhHkTJgkxOMBDjhUuHeAixkrnhgcJkiHkZKQIFZ3OlNqCbOrFZYoy0ihMTSAjNpxAIcJerm5UFOdTV5lPjrCMltJEilICaStNUM2Cq86OIEVS+qJYJw6UBlOSGvxgiQJxsaL0UPITAynOCCNbELEz0xE1IOVHmqGZBobmukSn+BCVGkhgjCdOXrY4S2IbKovn/MI6djbmS4y7kyD7zxekPW2MKUrwEc9wISzQVZokwyCleZCeEKpa+CNXklFhejyJseItseKZ0YFEBAdKWXyIKUWCTHetMh4mhbKsWFEfmaqRWi1lqSr65iuitDwziv7aNOryYxlUfhgtS6arOo3GoljaxfjK7EDqheWUyklnxHqTmyTsJCeSnHgvqZtuQhfd5SSCCRWU7CxNCBPDwxO88Q13xltO3MBMj0BJVHni7mUJ0bTJibvKcRW+HOBlh4WRKe8+d5Uk0Z8l2dGkiUgozooSjwqlNj+B/IwYikRgFKdFky2vpYmYz0uNxclWyIfE95T6vCRRHHkMt5bRV5dLf10ebSWpss2mpyqV+vwwOirixbhs6vJiVfMPK7NCRYYpC0t4ibHJ8r008YZYeuszpAMSZZtKRWaosJ84chL9VfU20NuGIG97vGQbEuOGf4QHrr72gmiAGGqPnZMJlqZ6qkSyojpLSpYIaHHNaCEXyiUVU0km2SmhFKRGUJgZS6aQjTmCeENJMs1laWKs1MXCVDoqM6jOjRZqmURdcTrFBSlMqStMYZ7ox85KZSJZLn0NOWJkDB1lCapJm11VCVJOhHSLERVi3Gz5W5nAqbhvR8WD91rk88o8yprcKPGKNPJEP7aVx6uyc2FqCCG+Trg6mkl8WxEY6oRnoA2GlhqCqGRsB2MRCEL9lNorpakwwJfq+EBSIz3JS4mkplASor+bEHtx8WAP1c/+vQ35cj5JNJUm0ytgNBQlS44Q76rKpkWMmy2GtpUnSYcrxqczZW5zOp3ywf6GXBryoplTK3+Xx8kXRE8WhjPQkMncBnleFE1HVZIgni5IhlFfEK4ysFwQU3quVBDpqk6lWQyuzw+nvz5NEpG/uFCICvnshABxNw9xV13cvKyxFGVvKGTfUFlRwNkGe+HFBamhgnqIZHRHQShVDEkQ5pVGX32+eEqqyL9E6eBEysT72iszGWwukPNKo6M8VZBLkc8VioGpQiqyBLRMempz6azOY0pHebK8mEZrcYzoyHQWt+cwryWbDvm7qzSOztJYmotiaC+OlhqWQYUQ59qcUNVCSvU5wdLCVQK7TjqouThKTiSZ2twQSoR7VqhmyyYJolHUSadUiQfUivsXpkunZIdL4RdvEHevFn3aKSdXkh4uiCRKZ2VQLq7eWpoiuSFFUMmiTTlH8a7BpiL6ajOpLYiX4ylelCbHEEMFxSZBt74oSzwqmbnNRYJyIYPtZQ8GESor7SnrpXQV+tJd4M3FPUv4849fVXNZlQtDfylXhv7+k5+//1Kefwd/viEqpYQ5pcqYO096ijxpyxOtl2BHS64LWxZKXOd6yGvOrJ+XR1WyE005HmwazWX9cBbrh3KYHMpkw0g2G5WVTubls3V+PtsX5rNrSTH7lpZwcKKcI6vKObW2kosbq7m6vZ47B1p48UIPnz+1mJ9f3cJv391Wrlapfvv4363y9Pe39vDFc6t4/fp87p+ew6MHZ3N1dzsXtrVwenMrx9c3cmRtIwdW1bJneQ07JmrZPlHDtvEqdi6tYfdEpbQq9k5Uc3BlLae39XLzxHLO7BmltSSYdmkthYE0S7/du7Cc9kIvZpcFsGV+AXOrvPnuywfrkPzN7/z64yf88ZsykkF5KJfV/sN/fv+Re+cWcv94By9f7uX9x4b58qlF/PD8Mn59eQW/vfKg/frySn5+YSU/Pr+U759dwrfPLubr+4v59M58Pro1xqePL+XrZ1bxzbNKW/0AzINLC+gv8ZbO9xRwglRTpzcP57BrcaW8HspAZawYPJuT25eKQcvZtWqAplw/KlNdRaw7UZpgT0m8PWXxIgQSnChLdKYk0YmieGcKpeXLa+UC6OTcLNbMyWD1gNIyVU0Zprd2bvaDGckKsCP50ikC7KIidi8uFWDLObisisOrazk6WcupDfWc2djIqc0NvP3CiQd99H89bh4e4fz2ds5vbefc1jb5XKtqBcZj65o5vLaB/avq2beynt3L6tixtIHtS+vZPl7LtiV1bFtcy1Zp2xZXsX1xNTtlu2tpNWd2DPD4uRXcu7SWp6+t46mra3ny0gruX1zGM5eX8cS5Rfz0+RZ+/OE5fv9dnP3/erz/1nOsmVfB0q54No/lsH9ZKWc21PDIrgbuHm7nuTPdvHJ5Du/eHOHjx8b46slxvro3LkAt4POnF/P9S2v59Y2N/Pr6Fr59bi1vXR/j7sEObu9q5umD7bx0vJc3zw7y+tmeB2B+99puPr43yQvn53Pn8BwOyQHPbmzgyVOLuLp3UDWEb7gmkpGaKIZqIxiuj2JubThDVeHMqZR8WiFKtDyIbmGoylBDpXUUKuMsA2nN96cx34+6bA/Wj+T9A56A+g+I/zsUURmxpwxH3LKgSCJUGXdZzB6JzgMrKzmypkYF4vmtLaoFJJUBqs+eH+Pps2NMtCWJs3/BD5+9yuq+DHltIY8dGuTqvj4uKOMzt7dxYlMrRze0ckiJxtUNKjCVqee7lzU+mI6+5MFQRqUp4O6cEO4l0bpLtnuWKwNsMqUKK0whWjhfFF3KtjKC7ooIuqT1lEeohjvOFWkx3PCgDUkfqYY+lodKfwSxQpx401gee5eVcVLAvLCtnqu76rh3rJvXrw1L/0/w6b1lvHq+jzt7a7m7t5rXrw7x2b2lfCPgfquALAB/88R8vlAi+c4oX9we4YNHhvj6zgK+uj3/AZiPHBzjxsEFXN0/ysVdQ+LNvRxa08aBFc3SyRUMVkUyXBctxlZyfqKJ06N1nJ1o5ekzE/JeMCN1D0YgDtWHiEFSZKtD6ZemTFPvLRNjBOSmAh8xplC16IEqCv9pCsAb/llidLNE5NaFhaoBtHvFoRQgT0g0nt3cyOWd7dw50sfLV8d4/+5KPnxqBTvn5fLb9x/yp5SAr7/6iEfPbebV6xO89/hKXn5kEY8eE1D3zua8gHpqayfHNrZyWCL04Jom9ol9+1Y1s295IztXNrBjRRN7lrVKk628tntlE3tXK59tZVF3FnOaUhhsSKa/Uahis7SGeAbq41TbuSLBBsW5/3dYp9KU8au9FcF0lgn3zfdm4ex01s0vYXIki5VzktgylMKpyRIe293Ii8c6ePN0F++eb+Grx/r55sl5/PziBH+8vYH/vL2J/745yR9vbeHT+6t59epCnj27QPphOZ8+s5P/fnpe6opSbv5Z87Mk2ZXqdEmzxeJl1fEMNcqJy8l3l0cKMOJltdGMiKcN1Qp5kBOe15TE/NZUFralMlAVyvyWaBY0RzO/OV4iJY1jywfYO7eVbf31bJ5dzfL6HNa0FLO+r1C1ppkC3IYxAVBAVKJRWehBFZH/rIWgjL5U1kM4OlnDmU2NXNnVzt2jc3jh4uiDtREeEy+WGvH+E5OcXlXHmvZYRiqDeOrcEr58YQsfidFv3FrMC1eXcO/0KNcO9nNhd6/UPgF0c4dq7YTDawWota3sX/1gDYVdylbarlUtnN/YQ0NWALVZQazuKWTxQAnzZ+cyJqAqbf7sLBYoayt0pDHSmsJwU4JqjO5QXYwAG6laVKJXHFkZq9smJauhwI9uYYPr5pcKDxAHXV3Crb3NvHh5iI9fkKz4ylHee/UEH759XurtZf7+7gp8dZ7f3z/CT2/v5Yc3d/HDG3v59vWDfPXGKd5/5TzP3jnBmSOb2Lh6mCVjbYwP1T8AUxnnW5PpS0OOP835khoLg4TdBdMvqUQFZF0Uo3Ki8xtjWNgUI8ApC1XEsag1gUVtiSyUzhxvl787ElgzVMHdK0e4cWIX10/s5LHz+3nqkWNsmdfC7dMbWTsnn9oERx4R8J5c10KrpN/ti8rYMV4m5KdcUmuZatk3VX3c1MRlAfL2wT4eP9GvGiD90pX5vClALW2N5prU3juDOXx7aC5b+jI5tb2bk9u6Ob1VPP32Up6/Mq5ax/fOiWGuHxoQQOU9ef/YJmXYbTsHN7RzYF07+9d1sG+dADvZxo4FZTwndfOAyOhD1YncWtAmVDmZZXNLWDpYrGoTQ8rzIpbMKWC8L0fAzWBU0v2o9MtAY5xEbAyjLUmsGi7g8MY2njy/iK9e3gO/XpUIelmaMl37D3755Tu+/vYzXn/zeS5dO8GevZPs2LKMzZMLWLO8nzVLZrNqUSdrl/ayekkPK8e72bB6iLWrhlm5uJ8lC3sZG2llwbxO2bY/ALMiOYqxbBcW5DmyrMSFVeWurCwVJlrjyWr5e3WpC9sHUqSWlbG0P4NuAW7NSBFLxQtXSJpdXhPCCtXzEJbUx3PjzH5uXzhIVWkBedmpFBdnk52VzbkD61kqUb1bontfVRynJW3dG6/k/pH5fP76NT5/9TpfvHWLr9+8zc+fPMXHL5/jkoCpDB1WFvK4d2qu1Mp54tGjLC8OZmNhFIcbUtghcuDllV0kB7vxzbtnOL9/kA1CnjYJI123qIIbJ8d47MxCnrqyjpefOMQHr17h8/fu8/SNA3z2/tN89enbfP7J23z12bvcHK9nRUIQB2qyWS9S47w44e7GHHaPK2SsGn8PZxztnHC0d8TO1glbKztMDPTQF/FobWrIMgG2v0bkRFEkaZHOZMdIi7InNcyGhtIY+ltFzfeU09FUwGCXOO/yJo5KSl/fm0NfWQTrF3eyZH47C4aa2b9jMfu3jkjkNTM2UMu8OTXSGhid08SIZD3V84FGxgabGR38ZxHpotRIlhfasb7UgS3VAlytHbtqHdheqTQ7dneEM9qRyFhPNvaGWgQ42OJvZ4uJvgF7F0hRbw1gd2cY+2bHsK8rjkeVtQ5P7uXo7vVsXLuKVePS+Q1CZHauYIEI12Ul0SwSbXZcdNRKSWV3x8r49LlLfPrqbb6Rzv3hk+f4+YuX+O6zp4TEtErd6+bWwR7uSKp94sRc7p0cEgJTSnuiBwuS/FmeHcHKhhzW9jSzUVhqcrA9nuY6RDhZEWJvIFGTA399zX++f58/vnuXX797hx+/eotP33uSd18QB3rnOT5/+1m+eud53rt/kcXpQcyP82NdeTpX1o2wfUEB2UH2kpGS6WmrYWRokM1rF7BlzQKO7lyJjbkys10XX1d7JsWWJf1FIoCzRRBHUJUdQEmyu+r6UH9zJqO9hezYu5b56/ZQk+bPnfVC6iSCr/fmcbkvj1tCyBRx/qcIm2N7F3PywBI2rFvIzm1SUo4f5NGb17l+7Rw3rl3gscce4ZUXn2LrmRu8885r/9TMrAw2lNmyucKBtpJ4YtMKiMt6MALxpXc/4ub5R1iaF86WynRy/F2pCfViJD2GRG9Xjk6MqLSdMkzht7/+5NxoJwtF/KanFIr3zGHfxtXsXr+EHZI6DmxZolq9aWV7AmtbkllUFMXG5jQ2tMQLgPclqp7i+w+f5udPX+CXL17lt69fFV3YqFp15sreLiFovVwXUK8cGKCxKpc4Vwsag+2Yk+DNzpo4Vkvqac8LpjXGk8ogF4ZifRhIE2kl5ePXT5/hv798yu8/fsDfv3/OGklfcQG2RLpbcO/GMXnvHf787RO+/uAufWHO1Ps7sHu4nh3DGcyXGtiT5cJ4iRdLasNoSrSjJimKwrQ4hrsbxXEM0NcxIC02gI2L65icX8uC2fnMa8sSLRqi4iN1+WHy2XwWDpZy47knWLz6AJfnFXCqKYudpWmc6a5nW0Um27tqSQj24dbTlzl7ZAWnDq3ira9+YN7hd1R4qAaE/F9NeZx74ytRr/8sBd4s6Wp5qS9by+xY1pZCUlI6EalF/++A/Ysvf8Th7h72y4HbBMjFuWm0R/qwKC+GDVWZqs8oFxh++PNPto4uZbSyltuX7/Ljf/7k6cvH2NUZS191KWMdeZzbWMP6niiWSc2NszVgaZE3u+pDGS1w4+r6er54/w7fSGQq0fnnD+9wfF0NZ7e1cknqXWF+MrHRYUREhBAa7IernSkBzmZ4ORoR42tDckwgVWWFtKX5MTc9gJoABxbmBPDWM5f5/Zt3+c+378N/v8bFTIMUD1M+3dHPhxt7OSakrSYzRAx4gS/feISXru/k+pGlbBguJ8HVmLFMd24uquVwVyZb6hNJ8bOhvzSeztQIJrJCmFOayfrlHRzbPcqtK+u5eXq5aNL1bJXvjDWm0pwdxIQQpyuHRTGcmOCpk3tYuWk1B2V/O+pTWF+dTGtcEDvaC1k9PsCLb73BxXObePrRXbzy7HnOP/Y0q28o+vX/E0Tl/+/kv69k+4PEsgrMfqHRgwXx4hk2bG0KIjEmisSsYm7ce0n1pcUbD/LYc5+ypiCGRYUSATWZjGdHs74hl8nKUNVMjR+k/SaIvv/qK6wY/GddfjnoL7/8xEB3C32NZZxYUcHyllj6iwJpiHbhSk8Gt/vSeGo0j+cmCuhIcWKXMNqTWwf4/tP7kg5fF11YyfFNDczrKsLP3xNPL1dCwwKIDPbG2UKXFB9rMv0sMdKcjpG2Bo7yWklmOHVhTsTY69EUpyy9F8BfP37Ez999IESmCT97Ewp87LjZW8pb43U8PyAOEOUiNX0p7z9/hrsXN/Lhy2fYtLCOYn9rzjRlsq0gkl0V8RysTWJldRIr2tOFV/jRW5CKf0g8EfFZUusG2bZhnM3L+umScvLihhY+PdDJmxubeESIWrSfPaMSnbdeeZfmze8xVBBNeXIwLbKP0tQUBhZUMTrRTIeQyN7BXDr6sumQlN3UU0pCWjndvW1UVNVSWVNIUVWxikbte+sHZh9+TdX/KjDnqRYRLmFXlY3USicy4oJJSi8kvaKP+29/LZ59l8unD/L8k3d59sYl5iaHsCwngZOzSygN9+bSsUNkJCarLlZt6ahmQVOvAiUXL99mdls7LXWlbB+rFW2VzcY5InnygmiJcOV8TxqPykk/K8z2zYkajtQHMVjix6rRcub35MsevmTPyiqOb24mIiyIqKhQ7OytVD91OduYY6Y7i7IIB0p9jFmQ6UacnR5RzrpCRqbT21lAb7wHownujErK27VjmGVSzxLc9XE2mUWPdOJQpCtn+is41ppGjo8lGcE2HN0yxHOP7uX9F0/x1NWt9FUlMSi1bU1uKJsEoF3NiSxVrt1KCh+qSqG6qZXqxmY6e7rJzcsiNjKAzDAXllfFc0T2uzwnkLGsYIZTFamSSltdCfsbIjjXl0xWSIIw4cXs27yH9UvXsWXDfg7s3M28xcvZu3sLmzespbFtiN1bN7F82Sp2btnE9g2bycpqI798gMq5a6gcXkXbxCE6Vx57AOZwXQQNeZlsLLaX6LRn09IhPnz1Pq/ev8aLj1/mhbvS7lzn7NFDTIwvYd7wMPPmjXPmwDa2b1rOtXPHePkp+eyTV4RQ3GJefiIFCdFUFBZQlZ9Fo9SCVXNK2LuohDVd8VQmeEid0WIs1Y92qU87W3LYVhpOVYglq9qkE5YXMtyaxL7VjexdWU1PUxpBgd6q3yqNzQzxdnPG0twQe/0ZrBTw28LtqHQ1YCDBhRVF/kyf+hBGOtPp7yokJTWAKuEB/bMLKRFW6Wk2C0udaUS4mBDnZERZmDvx7ia4Gs2kKspOzrOQ6ydXs3GikWvH1/H4le30tDSQ5u1Iaag73YnubK6LFkbaR/uKC1QNH6Zv7VUWbbwkgHZRnx9FSawHm6uFlGUHc0gAXCyseElhBGs6yqkrSmN+TqSk9mwutsZzoTWZfaWh/PjeNd5+7pxqDvqHT5/n85euCn94hj8luy06+6BeKqXsrz9+4/qSuVxZIhxifhf3Pv6WD/7668HS0MpDmercXSYeVxzEmYkWnrtzjZsXTnP+2AFOHdjDkV3ruXH+KMf3bOLYns08duUsT9y4yIXjB7h95TjXLx6UGnmEO9dP8ti141w6sZsmqSeJ0cEEentQmOjHkp5i9i+tYllzFHmh1tgYapPnZUedRENDoC0NAZYkO+nSmuIiDDmNVUM5bF5UzQ6JzIOraxkRYe5vaYS5oS5ODpZ4OUtq1VHDQkAbzfTjaGM82xuiMdaYqhoVkJsRRH1tGrPb8+huzWJOdx4ZIVYEWM4i3lOf5EQhJnFudKZ4018eS4Ywzto4a+oF8CsHV3D49EU6l12kbO4utA3daMpMFF4RzoW5hRL1czCzjsbB3pPU3HrqFl2kauwU+X37aJuzlFh/J/ytDXlxSSO3JK0e6MwnNcgJD1sTFsj5XBiu4FBVJNuLw9gokfvqvQPcubiTW+f2cPvsbp65eohHT+3mhRtn+enzD5m4+bWg+LcEQjvtlcUs7pvNVWX+j6D7zn/+5um//+RZeV8F5m6REyuUu++EGvHy49e5efYUF48dZuWihZw+uF9A3MXlkwd4/JGzPHfzOK89cYVPX7nF8f2bOXNoJ6cP7xQwT3L+1H6uXjrBskVzqa3vJTyshKCAbMbyPFjZV8qB+SWsbo9hrCyQggAT6gXUIYmGJfGOXBGWOJHhxNJcF9Wk5OJli7nUG8Pxpij2r21k80AuDVJzGh2diDIzxVEYpK7WdGlqOBlpkelrzUieL/mupqobwqQaGpNtY6H6oS8n1JNEY1PiTIxIc9Sn2M+MGFMT3HS00J3xEB3CKmvirQiW/aSamsv3bEgztSA3t51FxQm888RGtrSF8djhJTyxuJKsjm34eBXy9r29rBobprRrMxXzjhFfv4G8OXtZsXMvTi5GjGaH0RDno1rqMCzVk+pVFazcN4cMed5QFE5rTbTo6ku8+dxJ3n3pIm9IRN48t5fHLx4REnaSl66d5IePX+fc/mPMqy5h07IJVYSq6I/8d+rtH1V///H3Xw+mAymPkqQQrh3bQlm4G8/evcn925d55PQp9m3bSG/3HMqK6ti6fguHdm4XNnaYKyf2cP7wNq6d2cfJg9vYuXGlaKItHDmwlW2b1zAy2Meh/dvQ0DTCxNSa5nhPJjK92doczXiNP22DVbQXhXFKauTd3kRut0VxfyCFR9piOd0YQO6SIcLHFjK/Jp3xRBtq3PU4si+ZJD0D4kyN8dTVxVhbDXN9LUz0NDHUVsdOU4dIfX0BwUy12mCOuRUZxmYkGBsRa2iEn7Y+HuoahOrrcvPAFt65dJLXL52iNjYMT01tRpc20Rzrxa7BfJKdLQjR1SPOxkrqbBeHdyxlx/JONtfGsLwsjNK5RwmKrSI4cRBzuwwM7EJI7V7Expc2MHplMU6FvmwfKWJ0vIZo5VLlmztZ/PhyNr61j2X317HttT3sfmcfO17ezvmXjvDEtZ288uRxqdPneOraHg5sHePJqweEWd/h4Egj8yvzWDW7iZ9++Fbhs3zw9fcC4N8cfOWfX2jk+R//C+bvn97lry+f5O9vnufsjhXcOn+Mg1vXCU2eR3NtDW2NXSydP8GqxctYvWQByxfMk9S7gZP7t7Bzw2ounjzEgd1bWT+5jHmt1TRE+ZDd9TTJrc9QMPc9qiq2MCfGkQVpHgy25wpYCyleMoj/xj3YbTjEl589x4u3d7LnziW8d5whYeNWvLcew3nhWknBJjQHmJMqMibayJgoQ0OCDAxwMNDE3kQLC/2ZzBZ2F2VoIKAZSESacmSsmDlZnpxZU02wli5xBkZkutrgqaVNqJEJqa4u9Kan05QQQ7aTHRlmVuIElhR62DFWHYPdDHV8BfxEe3O8Y5rQ1rQiy9+RLG9bsusXkVy1Eg1ddxw9QzA2d2a6phNjd1cwfmM5K59Zx6oXtrL4sTV0XZnPsld3ULy7lc5zC1jzym4mnt7M2O1Janf1MnphE3GD9SzbuYztGxdw9vh61i4bYHLNQo7uWcGJo7vYuGUnW7fu5/V3PlbhpuhJhWgqj9knv1ZFpCJVlOXxVGBamWuzWATu/NZC9tTHi4gNZzI/mEVZAVRmJdNU0cSS4YUSgVu4d+uWCrzFI33s2byavVvWsWvjJAe3bxS2tY4FQp+bQl3YPDbIks5a2W8lS9tLGBVS0BfjzsW9y/n87Tt8+PpNPnj1hkiZx/jgtVu8++pt3nv1Ju+8fJ1PPnoau0VrcF24Cg8Ha7IcDSlP9FFFWIieLt462rhIs9CYTlFiBAcmlxKooaGaDxekrUeBn4OQLDccZ04nWE+HOHGCfF8H/OV9cyFHIZKCww2M8VFXx1tbF1+JdA8tLfz09HDS1MJNXZtIQzPipDYn+thSG+VBohCgqep6OATm4xbZgKauB65eiVjb+WLi6Ez2khq+/uQdlu5NoH5uMN2LRbsOxrDz1A72nFnD7ruH2HlvHxue20HLwX4W395A1eYe1j55hBW7l3L+0hmWr1nHwaOnef/L73By92R0wTgnTp4kMS0bt4AwnHxFxjSUsHnVEk4e3su+Y1fYevE1Wlc9RvXElQdgmpnoUJEaxGJhjXsa4jlcF8XOAn+WVKUxOdJDU3kZ1y9cFe/Zyr6t21g5vpjh3j7WLVsikbmWjZMrWbtCInf5EqHXa1T3YViU68+8DHuGky1ZVO7PQIwr2V5WZCeE8P4Ll3nruUt89NqjfPLGY7wnAL77/COq9t4Lj/DhW0+wpa+aZ/qFBZeE4CkR6GOhI50s5EXSqJ+2NpbTZmI6fTpm02f8nzZ1uupWY9aSTo3lPXeJxEiJykQBzl1tFm5aOjhoSJ1Ubsw1bQb+AmKUvO8irynLgzpraKM79WE8xCECdQxx1dIk0tUWTytTHp5piJtHAK7R9QSl9mJhG4KRhRcGpq6oa1iQPVbJ7P29VLeGUV3jQ0WFP/0jhazesJuNG3eyeusRJnecI6I2FtfCENLGG6nfPp/85f1sPHuQo4dEluzfydHjJ3jjg8/wDgxj28bFZGcnYyM8wcLBmbiEOI7uWsb+LQvYu3Eul4Rt3zy3nRunN3Fy95IHYBroabBrcgQ7J1eqkgTIikgBNJrDVVH0pIQzr62Gy6dOcu/GLXZs2MDCkXmSDpZxcIfUzUvnOHXoANcun2HrxtWcP3OYkmBHuhI96MwMplRaWUYITUG2LJXnFcF2QhxOCoM7w2v3L/DOs1d455nLvPLUBd569hHefOYqt49tpjfKlxKRDKPxXlT6W2En2jHOzgI/qXkBEkVKnbObpUa6kJ0UibwUExNi9Q1JEqITaqAnUamGyww1PNXUCNPRw1kADpT0HGVsjNHUqfjpGuIhAJo/PJ0QI1PVfElbxRFmahKhb0Sg1GdHOc4sNR3MXWLQ0XfC2MQXx9AKbPwrMLWOwzMgBr+IeKap66um9TZVKL8upUh9K6cvP4yByhA2DisjJpo4ue8QJ6+8hEeRHwG10UTNqSC0q5hlj8rrH9/mxPFdTCybR0F+BqVCdjz9A0X6TXBk53zJevNpqCpkoE/2s2uCE3smhLOs4/6jB7l7cRePHF/FM9d2/BOZyuBa5fKYhy9ubt44SVtREMOOijiO1MWxtSKaOfXlnBfQrp+/yK4tEp0ibDdPrpOonGR03igLFo4zMHeEztnd7N60mvIQR5aVhtFdm85y5XKVvz01/pYcqYzkuUu7+fDl27z+zDWevnuFx25e5MqFs9y6cp77Ny7z1dvP87CdE7Os7XGxMENXR11YcSDhbrb4SrQoUaRMUrWYOQuTqdOwnjoDby0BTKIzVIhLtADqNGuWpFcTfGQbqieSRmsmdpJWfZV5Knr6eMlrIXrGxChOYGKGvaY6TqZ6hLhZ4WNjgK9ICyNdHYytvTGzD8LIzBMzM19cgzIkzVajZ+yLgVkILh6h3BgqYFGCK0tEVx7pLGbjUANNad4sakhmWV8d6+cLITzxHJ0rVpMwkIpLljd+LXnMvbqOnhPLKdsyQIC/M9ExASSnRZBbmIxfcKhEvxMmFjbkpCXg5OzMmYPLWDBQSWxCKmFJVYSltApL7iIkuYWIjH9+AvvPJ5f446PL/PzBeX5+7xJH9hxgy9azrFu1kwHRiNuq4jhcK/KlPpvbF46xYsEYC0bHBNTtkhoOcvDgcfbvEQlzdK/8vYv9+7YyLz+WWFs9/vzvH/z459/cu3uD6kx/YmJ8eObJqzxy9gw3BMC71y6Ihj3NE1fPib6VqBTd+tpTNzGR+jBTjJlpYUu5GNdemEKKsUSZo42KCPlq60id08PcQBcziVZTqY1WEpG+zg54O9vhOmOa1EVDVbNR12S6pGBbI11sBVB/HX3ihenaSvQG6BtjqPYQfma6vLiqiV+PL+SVxQU0hdtgrjcL34h8YazBPDzDEA0tS6xcpXaFFOEWUY5DUAXOYRXkxsZSGeZBS4wvtaG+zKtNYltlOmckQseaStmxahHDre1EtUXSuLmJ3hMLGbg+Sc6qVgZ2TAhQVvj6OhIR6UNKWiTJ6VGUlBeRk5UqejmR7MxktMUxx+e14+AuQReYiUd4GV7iVJ5RNfjE1eMTU/sAzM9evcjnr1/iqzcu8eWb0uT5l29e5429q7jV38zpicVsrssjP9CRHZUxrErxYEd5NMf37ePwvgNs27CJdWsncHU0IT8/hTXrVxPqZso3H98XonNHPC6MsCBPEgJtcC8r5/S1M9Q3BNI7N4GFi/NZv75amNswj97azMvPnuTNly6RVlODun84GuFJjA81s6ijjDQBU1dDHR8hLRFS6yKEuVppa2Ej0WtrYY6dpQXWFqZ4KxEnxrvMEDCUG/k8/BC6s9TRk1ppOH2mpNnpqqnmMUq9FEmT5GTFSIo/OVIft5Snqhb22NKQgs70qVg6+BOU3IhrcCH2fplE5M4mumQ+4bmjZLZuxsohADNtDdxi/AmoLsSvtoiw+ko6epvoSQhmboI3+9ryaIv1pkkkR+WGQcrGu3ASGaiuOwtTcz2sbSXNe9jgG+BKeHQIMfGRPHbv/6xn8//t8V/hsf+Rf3/KVgXmRy+c4GNpHz5/UtoJPhAR+8Gz8rfS5O99k91M9BbQX5Ei4tyJ4iB3auPdVIOZUsKcCRbGV1MUJy2C6FAHEqJcqSuMZKivgv/51xTCRLQb6GrgbC0pbmgphrX9mJS0YlLYjH56CdpRWagHxqOptPAMtOML0IzPRye5FPUEqRUdxYw2ZZOnMwMtiSoTdS1cpLZ5axvgJKRGV5qJMFRjqZmeugbCUrWINDLHcfosjAX86UKGNJVpvDPV0ZmmJqCqoT91JmeGq9lVn0J/vDhWiAcT2Un0RwUwGBPCwvQgwp3NmSV1V9vAUsBMJTKrmbi8boJTm7F2i2aWtiUxfk6EuVnjammEjbEBKZIqjfVmYKIvANtaoDNrBrozp6E/cwZ2JsZkp8ZgZaVMgNNBz0DImKEm5lZGAqYTnt6u+Pp7ERjiz8uvPsP337whuuNLER2/SvtG4PpCtj9I+5kjRw5TWd9ISGQUxrb2BMfGPQDzxplDIjfOcv74Ufbv2MrkskUsmNNIX3MpzRV5rJxbxYrBcgabM+itTqJDorO+MFhaEHV5ATSWhOHjYkC4v41qRe+4cJEG+aGqtZmnixH5ObH8+3/+TWddDnatQxhXdGBQ0oJhUSMG2dUY5tSglaoAl4umbDUyJCrTa9DMaUC/sA63SqkPCS6qmUm6Ik+0dQww0dTDfrq6pFEj4iXNrhTCESREJ1TIi7MAoKxioTVrOuZGRpgZG6ru+qor75mZ22Bl7YCevgV6avqUR/iJ5gxiYXYkzyxs5YYQk/HcUAZTfNCb+TA64gQa6jNRk/qsLPKr3F10phAvZWqXvoGka297YqX52Zvhbm1CkER3qLsdsco0Ek9b/B3N8bDUJ8LdisJYP5S7ydpY62NspCOOOQttPXWMzfSxEwnmLIC6CqAubg4sWH+KjYefobN3KRvXreKPP3/hl/9+w4+/fcVPv3/FV1++wifvPyu47WX79jUcP/TPLVONLJ3xdA+kqrSYqsJMOVkNtLSVmX+WaOpbkxAZQkV2DGOtmQyKJ8+uVpZrDaU+L5DK7AASIlxws5OO9DYnNsiBGCE/4f7WqhtpzVSboZoGMmXKvxifW41lTTMmZW3o5lSin1UhQFail12JrjzXSCtGM0PIRUknBjVzMGmYh0HFbPQzi5k+axqayjLS+gYChJFqtXNtqZnKctGa/55Jd4wX60pjmZMWhpuhPhoKOTI0kRRsjrlEhLK0/CyJWGs7FxyF5l8/c4Q7549y7+pZVlelM5oXy1BBGrNTYuhLjmBxXijXRit5ZUMHz+xfgLmxRLa6Dupij7oyP11bEy3Rth525gS5WOJja0yYt5Nqzk+wMgHZRzJYtC8FkeLcHpaUxPsJZwghNzFAtRyuto6aanq3pjioiak+Ng4WAqgVNvY2WNrYMLB4JxsOPcPGg8+gpmmAujjwDDUt0jIyOHlyP//961t+Uua5//oJ3337Bj//8M4DMI0t3TGx8sDQ3AM3z0CSEyLxdLOXoq/PVCn80yUCSjPihNEKmA1icHUCnRKdJameZMW7q+bd+roYE+JpToS/nWqZQGUpegNJIzMEBF9PR6b8z7+Y01KMfW6JKiJ10svQVubKC4C6aaUCaBUmld3YzF6C9fAkNtJMWkYfrOqeUYK6RJmpmR7awjD1JRp1daWJFtSWCNUUka8pQE2fLk6oJSBLhBqL3FCmnZtIJBsLCXpY0qqm6EctPUO2iCbes2U3B9evZf/KJWxoKGZDeTZry3JZWZbP2vJCttTmcGO8jxdvXeb0nu08fuYgX7x+m8oCqaVSMnQECGWaur6OBraGujhbmgjBkvRpaICVHNvX3ogmkWSlkR70FsdRGu9JW2EM2ur/lvPSVU3GVIGpMVM1R8PSRs7XxhwTSzNhzhZ0jaxgw77HqO9cplobQJn5rUxv1xLCpiGySl3KjYG+Pn09LTx77wp//fH+AzANTZwxNHZC38RRdiR6ytyFsGCJuBBPhiS1zhEAe2ozGKjPoasykbayWNpKIylMcpM0HI+nRKWXkz6ejnoECKD+HtZ4ORsSJHR7qpAIXe2ZAsZMUqO9yWurw7i0FYO8WgFUUmp6Mdo5FZJ2GzGq7MCwWiKxukfq6hyMqnrRzWvAKCqFmoJICtKCBbCH0ZK6qCdGGRgIE5Uo1RZDlSn1M6UmKvezNpfOsLW0xcbcGgtTM7Q0Nfm31E9lSQtdPTP8fAI5e/ws967d5PmbN7m+ewP7G3LZKcxzV1sZt3aO89jpbVzct57rF69y75G7rF+2jlP79nN423K8XC1lP1qSgpVMoY+LuQHWhnrYmRphIc6SFxNIWawPjekhFInNOUJ2MiOEN2hNUy0ir0gtZf6zmjR1TTVxUkPMLZUpwg+m7RuYmFPdPJvVWy/g5h2pWpx+htg3XU0dTZFe6lIylGn8apKZ1MRBNYTMKbcMUIGpb+SIsoaBvrGDNHt5bicp1ko1UcxaGd8iJ6wtHdjXWCLRGE5vbbbq1soV2f6U50QSGSBywEGfAFdjkQVKsyQy0F0iPFQ6UdLbrKnY2Jliay7iurEQIwFTO68Ovbx69AsaMFbqp9JK29Erk1YuNVWiVL+kWXXXR5+0VJrLElU38asT/ausQGEsWlJZNsBEokC59YC6AKWs0q/cH9zCVJldby3vW2IkUawtxk+dJrVO0qSO/L1o2WZu3nldGOM7qu2tu29w+/G3uXHnDe4/8z7vPX2Hz957mrdfuM2ivkFWjW+kRRxtz5aTbFg0n/1rx1BTk3onWSI7v4DaynwczbVEymhgJ5q9VEhQabSPqpULqDlRPjhbKZEkkayvLjVYuXuH1GFlSRENNYlMZWkCI+l7E1VTAM0pqmJ89QHVvSOmPPQ/7D12BVNL+3+AVYDUlUi2x9TKTpqt6F6z/wXTCT1DpTmibyiAGimgOuLq5ExKlD8mQhp83D0pTY8jNz5UUm4sfSJVyjMChJ2FkZscjquVptRMC6JEvkQFu2BrLR2sNYOpag8zVV2iU4DUszDA0lFSn7c/5kUSoVUdmDfNxax1HqYKMWoawLJjHmbtY5h2LsKoZRjd/GaycmNVUz1rChJU894yEvzFuw0wFcNNBVR98dZZEvmzZmpgKpFoLkBaWlphaWYp4JpJClbj4elqTFPTkVQrUiStkKee/YQnnvuUG4+9w/XHXuf6o2/z5NMf8eTzH7NKRP+q4XoeOXaMrUsW0FddRmF2BytXHGPDkg0sqEhXObgyrz0tNZEl4/Mx050pqdaU5CAvAdFfNRKhNMqbzHB3vKWm6osMUaZ3mxpqqcBUU3sApLLKgZ6wcOVmH3qinxUwjUzMqKlvY3LjIf71kDB4yT5LVu3lfx6ewf88NJXhkcWUVdYzvnQTq1bvYfuO05IhTB+AaWbljbGFB8bK1tILA0mzBiYugraj6MMALK3MVHcG7ZSaMqc+i7rcCIqSQ8hJDBJyE0VUkBuOllqSZg0k3ZoS7ueMn5cNWmZGmDvYyL60MRP6betsLQfV4uFpovvEg3287AkXmh4qNN1DWJ2LiQ4+EsHpdgZ0hdrTEWhFqNks8iUbZMvxstMiyEwMISEuEEtzY4yUFbskperp6koNE7aqrbBEU0wEYEtzW6lNVv8s+KGpumvJdPFoA0NDWjMiuffcZ9x/9iuqpYY31rfSmF/E409/wf3nv6I2O57anBjJQIXU56YQ4xMi52ZGXWQktSIbxtLDmPHw/6AmfCA+LorBgT7qakoJdLSiNE7IYqw/lUJ4CuU8cwVULa2ZkpJF3xpqoyfRq6zCoK4wZDmvmcKK9eScdeQ8dQ0epFg9eT48MkZtbaPqFhmBIdEsXLSBaVIqFGDzCyqYPXuI0fmTDAwsZt7oOtUCIyowvb38cHZyIdAvGG8ff7zk5N09AvEPiFQtT+HuGkCgfzCDjaUs7CwnUkhOlpxsUZo/HspKDqKNPCXN+kuKDRDNFR3ih42klVnSycrdW/4laUJfwDO1kM630MXOwoQZUvwNrMST5Tsp8l1PQzVcpSVKbUkKciLeRpdAU008jWYSp9zfP8SF2DA31V1eUmN9SRZtaCSs1VhSlIESmWpqzJgxQyJTWczEEEMDU3nfTAXkDJESU6cLs56lLsxQl01Cbp6/+yp373/Kk/c/5/FnPuPeUx/x1NOf88Lhs9weaWdBXgJlcf50FiVREu5Mb7IvVzrTON6cxJJMX+wVXSnn39JYQ0drA7PbGonyciE7zJsS+V5+nC9lkkE0NabJ+ahJJlFTLaMxbdr/YCcOqybZSk3OWUmXugZmkhGlyTkrd5bRlrrb0tJCWFgkyt1qS8qqSE7NFQKkjn9wJKFBYfQNjtMsGayjexGlUp40lCn+ysPJwRdfP/E+Nz/VGiMOzr6qO9B4eofg4eaDqwC7bNUFWmp6pWalkB0n2rI4lZgwAc3WkYjgIPycBUzRmkGirZT7EGmLN87QFFIidUVNatZMOXF16XQNE0knoqss7S0l7U3FylyPdCdDAozU8DCYSZiy2JiAmWivTaSVAKowZUs9EiN9iA51ITLYSaSPKxFByjggA6mLwlYF0OlTBSwBU9F/yoJKxsbm0oFCDES0q4k+VJa7UpNUrETyREE+w5lptGensLB/kBbprPGRrbTEJdIeHsfK0iJht4UsL0+grzidkewoumIkbQY7E2IvaVBPHFGYrHI7kZrKQkqK0lSj94NcHEjw9yDc04kQVytifWzQUKZJizQKCvantCRb6msu5aVZ1NcWSR01wd7UVMhmIA+JJre1tyU1PZmMzHQ6WtpUrFx5vaq6VvSxFdPEKVMy8yjOyaG0rJkC0eB5ogyMze3E7n9uNuPrF4W3dxhOjt5ERSXjq6QVJ3dCgsLx9nyw5EhN52o6mzoFzHSqJAUtG6wi0NcLc6mn3t5+xIXYq9ZaUQYCO1roYWmsK6RjusqzZs6cKUxMRLewP+UiwswZD6EhKUq54bOasMIwWwOizDXxN1ETSWNDXJgziX72qmVLAs208JYoTU/0J14iM0YiNCLAnvhQJ9ydLCQC9VX3WdHR0ZGaOYMZkk6V1KpazkSAVZfa5GRvjIODiTDQmbj7ueIuetDN05XmymoGOkbo7lnFwNz1FOW30lDZxWDPPCpyqunvWc7YwCJxrnDRmA8kloWZ6E0BUVmpx9PdnpBAV+ETtri7WBPk7kycryshbjYkBrgRJnLN0sEBR1fRts52+Pq6ERrmS4S0mGg/7KQMeTjZ4+ThhX+gD4nJMWRnplJQkE1hYQ4PPSx8Y9rDtDWVS4qdplIGeXk5WFjbkVtQRnpWPiXltTw0XSF3ag/AjJScHB4SrwI00DeIkIAQwkOjcHH2JMA/Gh+fMJqb5hEVmkJlfibL5rbSXhSKv5cHLu7BuLkF4C4Eyc3GmGAvO1VkhoqHampMF7H+ENNmyFbaNOlsG2FjEWr6uAnImtpSx2Y+hJVEapYYHmk2k8QwT9X6E2mSThOFUMVY6BAn9Tc3JZj8tDDS5fV4IRURgW6EB3oIYMIqtTRUt2FSFsBSHEdTU1vqkrbqBlh6+rPILYwkJduXxDTpyAQP7N0sJDNY4OTtQkpaLq1NvQz1L2SgfzlbJnexdGiInoZGFg2PsVk0aX99AZ5C6GY+9C98JOJaM4Pxd7IiJtSdLDmvmAgPQvxdCBZwwwTUJDm3GMkwXpYaeLkJozbRFxJpiKmSSUwNsLAwxl5qfoCk6UR3J5LFAZQxwdHR4QJyOEnxESQnRgu3ECkjdTYuJlSAnK66eVdMdBihIQHExscTEhZLdHyakCjl9lP/pNmctExSkzJISUiTg3uLB4VIRMoJ+0RKVEbg5RkoBXm3eGYga8Y66arKpV5YZXNZBP5+/gK6k7BXUxU4ypo5JpYO+AXH4yP7CRavDgrwR0s8W0ui0Vg8LF7dCJ/pmrjYmolHW+HvaU+aaNPGIBvinY1UC3klRHpJtHvQHmBFV5gdVVnBxAc6qRZGSIj0VNXQIH/RxXqaQjA0JBoNVasMKvfi0tacRYzUrbxyYdqlwWTmB5KcKWk62Z3ACFesHc0wFZFurKwFGeKOZ4gzPmHuxCaEMzI0zuZNR2koK2NOaydzW+tYPtqJvtQ+L1dzTHWmY6YzlXBnM7LiRHakhIjjBYqGDsLdxoJkATJOgAxxMRUypyd8whZHOzMc7YWUKaMLJRrt7e2wtDDH1sZS6qc1Dk4CvJer6tZWcVFhEu0+qucukra9vDwJCvQXsGZgYKQr/S1pPCyQWGVho+gY7OwdhBUrMkn7AZgpSXEkxSZLSyApWrmFVJqwxyRCA8ULJEpjI6JZvni7UGt3KrNSGG0rZvWcGnYsrqcmLww3SSEOtgoh0FPdc8teQPJ0tcfT5UFzd1JSpw9JQg7iZRsa4ChER7RYZiSVolMrCmKZKI/kWEs0tVEORAtomTEepEW44ONgQEu0EztrIjnam8qu2lhS5L2ESA8ipbZG+TvgL97v4WCEm7U+YZJ+82Rf2aUhpBcEEp8hKS3Fl/D4B3ebsnMxw8BUDz2p3SHCPO0kRZqLXLJykfc8HHGRNOziIynczwVPAcY/SP4Whu7hbI6nmxVaM/+FnpAXO4lUX28rgnzsBDBnIX/WhLraEeJsRYTwBm31h1TyQ09qq7+3gzB3O/x9PQQYH9xcHVV3x3dxsZPM5yVNAsjHSzKjBz7e7uKkHsREBuHjIU4m37FRHE+iW3k/NjaMyIggEmIjJHuGCZGSMqY+Az8/7wdg1hfkUpgRT4nk68p80Y+52RRnSFHPyyI7MYFQHx9WLNkm3mWPnxysurSG8sJCMlMSKC/KFTAyBCh3CpKEiif4iQ4VkLJjqJJWX5RIWUY4lZnhoktDaSlJpDZf3suJoKE4nvzEUJbnBXGjL4WzndGMZfiRLyywKDWI5DAPqdERqvujVaYE0BvvSomXeH+YE4VpQRRmhpIoEVqU5MXShkiWNEbiG+JEaLw4TJw30Sn+8rcAJHVY11gdbQNlHcKpBEUKwKn+xKVLiswIIiLZn8AYb7yF4HhKincRaeUusslTCEycvyXjDVmqFS+v9OZjbWNAkqRV5U57SVFehAU4YG2qRaCraHEHc0mxkrqDbPGQv5VFcnwl4/j5OpAYHSAMPEzKmR/REX5SyryJlfMIDfQiWFKsAmCsgKS06PAAAiQCE6MDJYX7kBwXKpkzQmSiHzHhcs5RwcIhoklJjBGO8LCqBct+VWBW5GZIWsmhJD2e6pxkiZgE8pIUnVVCTkIEBalRcoAIVUopSld0pQdOdhYSdeJtYnRcuD/uQjLKc6Klk0MpF+AKk7yl1ij3qcmiOiuMtrIkaiRVVmZHUJsXTX6SrwAm4Mu2Mj2Q0VxfSkIsKMmKEqfwJz1CsoB8tkBqUqk4QWNhtHw2UHUzu+K0YApTfVX3gstJChCH8ydYIiRQ8X4fe2zsDTEwFjFuqIG5MGFLiSJzkUTOElkx4iQxUjvDE3wIkRYQ445fqJAYAVK5EZ6NpH0X0Yvr5Lw3NGYylBFNnQAX4Oagukjg6mQnWceaQGVBLZFoyv3jlHtFBkhkhntJVpHXU4PsCfa1IcTXnqhgd+m3CNLi/clMjqQ4K4Gi7FgByp8S0bPpccGkxgeRnx5NVnKYbGNIjZG0HRMs9oZJoCSTkxwhtTmGaEmvdaXZJMp7aQKmv5e7KjLVpayEBv0TmW2VORSnx1KaGktHjbLOTDqNJcmqIYxlAmxnRSYdFRkMNBUy2FRAe2kqbaVJ9NSmqW6sV5sbJZ0dI59PobsqnZqcKFrLk+iqVD4XT2eZsphPvGqpp/YKZb2ccJrk+3WSXqsyQ6Qehj5YRyddwBGjsyWyClIDaC5PpDAlUIR9hDhZBI0FYqyAlxEjglwcKynMVdJ0BLmJfmRE+6iuEmVKVIf7OZEQ4SYdLvVISJlyNSpAkTMSweEJnhK1XoTESkTEiD4OdMbU2hAXX0l5Uos9gxyIiHInQdKqmaEmFsYGUu81CHeyZkicVFdPG2XZOU9JvW52hoRK1IX6OmFlaaxaSu7NZ27x3Tv3qMhLJFXqfkVuNBkCVqv0S2VhguoGgMqVrKq8OMmAseQlB1FTlCqfCaWjWiSLZLKSrEhx4Cj5bor0lXCT0jTV2j/Kik7ddZJFU6PF1lghm+KATpa4efmTlhrzAMwG2UGTfHBRd6l0dppqyaee2mx6qjNoFVAH6jNZ2lPIysFKGvMjGOsspbUogYEGAbgxlXlNaYx1FagWPOook4iuSae3Pk06P5KOymQqpBNq88JpLpEILRUjMoIldYbKa1ES/SmqRZKUtb6U5a/qZP+NJfHiXOHy2USJ7nTSJQUqKVwBvzonnMaiaFU0JoR7UCI1V7krY3qsn9QvGwI8LaUcGGNnaygg6kv9NiAyWupQtDMB4Y74i+zx8JPU6GiiunNjpERncKQzbhJJFnZGQt6UCxuG6OsJqTLUwVoYp62wzyAPd5UDKvfILUwOlM4Ol6Y4WbwAIakvxFskkBWmRjo4y1a5fpwopae3Pk+AzKBaAKzMi1f161BrsWoRp47yNGoL4lSraXVUZFEhwHVUZdEqgdMrDLoqP05eS6RBtP3c1jzVylVzWwqY25xHlwDfLN+vEaepKcoiL+WfO0N2lKUzKAdY2FEinZtNs3iBEmVLugoFLInK8hTmyAGVleTmd+QxOVAuzzMk8pKls7MlhcYzpyaZwYZUcYpoRtpzBWg5UL50fnaY6rMd8pmmIsV45fZ5yqpT0RLFieIssRJdkp4luoqSgiTCI+kXgJuKYmgsflBvlf0rq2CVp4dRImm3XKSBEsHVkhHSJe2mxXrLPkKkTAQL0RId6WSOt6ulEAgr6VhlSIa5aEsrPHys8RGNGhnrg5efLZa2elhJ5OrqawpZERaspaaa0q6sHuki0sVB2K6TgxWeNkaUi0ZU7gHsYmspmSGAYuEDzWUZkvLDxPlSaK/JEbCV9dfCyZOU2VYpHS6v1RSkCnhFEnV59DTmSxaTvpI+m9ucS3V+otibpMp8/fU5DDbmSt8n0FScQmtpBk0lafTU59Mn7/XW5DHaXkxNYaLqDthdEulzW0qY06Ssx5ZCY0XOAzB7atJYMLtETi6doRalzuUw3l3CkIDQW5vBbPniku4iusvjaCqMlc7NYGGnnKzUQWXpsuHmdPok5TZK9C3uLaZDoq+7VCK0Wom0SIpSQsWzZD+yr8a8UObUpYnHRQgoIWKIGFeXIrVR0k1OqOw7Tk4+gzmy3zphyoOtQrDkdeWmsNWSnhVQOysTVVGhyBRVPS2IkuOIQ0jqzRZg8yRqlankUcGuquvHiRLBNubKtdupaCv3M9aeIZJGWevfBFchLUqaTI0XgiJ1rFxSXIpEeYtER46kbGWJw2ohbBW5McxtL6K/OUd1Z95aSZnzu6uokVRZlZ+kakoq7K3Nkc/G0ifAtQrIzQJMf0MBo12V1Ek6nSPgLO2rltISzWhnFfNkn50SZWPthYx2lNIiJaxe+nduW5Wk4lQJmEzmtZbQI+VvoKVUQM+nRYKrRGqrst+avCRJw6ny2aQHYP7/H/8/9GjL9eHgilr++/s3qhFfqmnWfz24uf9f//0Pf/z8per1bz9/hpFKLxbUSd2s82derS+LWyNY1BZJQ4YjawdSaMl0obvEjyOrxGvTHFH2PdGdwKbRLCYHM1ndn8nkUDrrpCnr6G0ezmDziHJv2xx2LFRW9chGWf7t2OpCTk+WcnFzJY/ub+DFs918/PgYP786yX/e3szf7+3gj19e4r+/fMdv33/CL9+9z28/fMrv8vz3tzbxwysb+PSp5bx6ZYwnT/Vy80A7l3e2cXpzC8cmG9m3ooY9y6rZuaScLXL809sH2C7Pty8pUb2mrOGn3IL26NpqVvQpWcdTdePRA+t7JfOESIkI4fSWTtoLfVXr/XSW+rB2MIsDG9oZqQpg00guX33ymPTa23z65nk+f+08X7xxls9fPs7nr57g+YujvHSxj3duDfHF/YV8/+IEv7yxmr/eWvvgHruqtoY/XlPW0JP2wjK+f3acb+8vUd2W9uunFvL1Ewv47LEx3r8xV9VUYHYW+tFV5EtHvpdqUaaPXr+nAu8v5Z9q/hj85/ef+O3nB7PnX3/uIN2F7vSVetFb4kl3sQelcdYCqCsr+hNpy3PlyOpqyhOsmRTAcsMtVQs3bZBOW6/cylZZmUteVxZB3DSSx5axfLYtyGfHogJ2L5ZOXFrKoRXlHF9Tybn1VVzaXMPNPY08eaydt28Mi+Fr+On1Dfz3T+XmXYrziePJeSrtz9/e5ueXN/P+44t54eIwTxzt5cb+Ti4JkGe3tnBqUwtHJxs4oKyhJ4DuWl7LjqXVbBmvkW0NO5dWCcjSJqrZv7xGPlfD7ZMruHx4MTuXKXeB91cthNimLKE2IDYsKKanLIiVczLoK3Hn8tF5/Oe3T1Xn9Z8/vubn7z9QPVce//nlwQ2cP3rrJo/u+3/Y+8vwOq60aRh9npkkZkkWMzMzMzMzMzMzWGSLLAtMIrNlZmZmO4kdcJiZOZnM1Ffdcmbm/d7z4/w+15Gv5d7a2tRdq+qu6r33ukvx8Ggl3rzYhI9vdeHr+3346eUF4BYWQRzEL49HeN3gfxZCfNCPz2/14sPL7fjwWjc+vzOEr8RFEEfw1YNnCyFWJnF2JVqhhi+wijNtJ3fuwpZKPLl+mE8tfF+XB0r8H/j1ly/x+6+P8crZRtw9WIM7+zn2VePqfDWu7anG9T0NuH2wHpd387q9DTiysQj7NpQQvCiRmUKnaWEGC4siLgwB2Bhxta5NnYmY6k7AHAHd1p+K3YOZmCfDD6zLxrH1uTi5IRtnN+fi4pZi3Jov42v6XQTyn6KSLLy+1y8N4e6xZtzcW08Qq3FmSwWOTZORm0pxYLIYe8byCFAutg0utPwVWgDP9OeI6+bN9AlntRYAFRZA3Lo6A7tH8ukTHDkYleLsUBxvTyAdUJpoj8J4S+xZX4S1dYF4fG2Czy4A9wN+/vETAvnDgrI9e2E/fPMBTu3sxvxQMk5O5eL6jmLcP1yFp+ca8d6VNnx6sxvf3u3DdwRMaAwtAPjTS4P4/sEgvrjVz7/34Yv7Q5zIY/j2xXF89WgCH1wbxksHm3FltgCXeExEMPtK3FAea4YavsCqRDv0F/tgrjcF62ppWpI9MFSTxBfdiSNbhnFg82o62ihkh5sjPcgYKf4GHLpI8dMXLycHmHArrGgpDGPE+xkh1lcXAzVh4oqWIw1h4qqWIw0LK1r+1XhaXAxRZGn8M0CTxVUtd1Dq5oezxTbGBybycHgyX2xGfXAyRzxI//3z20+f4vRUOY7PFOPopmKxSfVBTqT9k8KKlgXYNbqwquVWslHo3ywsejgjdObuzaG85oorWm4mmMKKliKofZncpuPG0RHcPDGCu2fGcO/8GO6e5uWTg7h/agD3T/fj2sFOzvaz+PGH9/7dvVv4+defv+PkvjE057hzwoZjtjcJ+9Zl4sTmHFzeUYS7+8vx+EQt3jhHmbzSjs9ursKXd/rIvh58fHsVvnpxED+9Nolfnm7Ej69sIIPX4KVjDbg0V4zrW4vw0t5qvHqoAe+dbqXcPvvi0NPz7bhBKdq1JhWD5d44sp4MmCvHmW31mGxNREOGO5qzPNCa6YM2OtSGLC/UPlvFslyQHbK5NM4WRUKn8FhL5EdboSDKGrlRVsiNtEZmhA16S4PISAL6fyxP+teqljELPajbBTATCGai2Gxb6EW9Q2QngVxHIDfk49jmEpyYLscxgnZkMg9TrUmY68zAialGHOV1J+cq+fcKXi5jfSzFPgK5Z6wQO0fzCGQutg7lY5sAJMeUsH22NOmm1QSTY6PQjVwAVwQ0B1sGC5jzmIHpzotSGKtSPOi4PZkL+XuSCx2sE2MD41hpIA7vWINTe0ewd6oN/Zy8LVl04xmu4jp661oixJU696zLwPFNObhIMG7tKyU4NXjlVANeP0OGXu3ANy9SZllCfnm6AZ/eHcBj/v3m9jzc3VWM147W4YMLnfjgfCs+vNCOjy914KPzTfiMzP76xuoFML98aTPePL8Gt/c348LWaszSrNw52IFrezuwbaQATZkLS5QKoyXXE800QM1ZbmgWlicVVm8ksDWpTuLSpALAFWR4GeWojLJUFG/HiGGDVSX+3KFIEby/hgDmQjv46GerWi4siDjTQ4DIym2D6eKCiPsps0c3FOLUTCmls5KGphn3j7dhS1cMzcV1/POnzzhJUvHoWD9uHWij2WnA6S1VlNcyHNxYQpkvxvx4IZlZIDJz23CB2E5eWJ70/71E6RRlV1iaVBhbBoTbFjKKELwMb3F50r9Gebo7qjM8xE/1V3OyN3Kyt+QtLE8qjCayUegaX02zJKxwOcYyM9ObiN30AUc35uDUdC4uby/ia67Hu9dpZO4N4/1Lq3BvXwmuzqWL2/fJts9u9ojLk359m4aHbP3yegc+u9YqAvj5tS58erkDn19qJ5g9C2C+e2cTnl6dwIOTA7g030KjUIk9o0W4sKuLDIpBSzZfWJqzuIzpgXU0E9O1ODhexpqSyZnnhkbOPuGFC+3t6wRgOapTFsAtYx0uZr1pKfAmAxfkVABwrEVYonShr/9fa80KYG7uWViiVFgQUVxrlm7y8Po8GpgyXNpegxdPtOOd64N461IvxptTxO9YCN8b/uWXrzBY4Im3r43g4fFVuDJfjzOcmMemKp6tN0tA1xVh51oCxH3bQjDFmjlA4FYvALtlTYHIWAFE4W/CmrTbOZmFdWYrc3xQlSW00xfO4lCZqE41mR6oyfJEndBWn9umnIX2+v+9RGlVih2aePyE0iKsN7tzOFVcpfPq3jpc3VmK05vScWRtHM5MJuPhrny8d7aWIDXiu5f66W7X44eXWDtpfn580Ifv7xFYOvpvbnXg20cD+OHxJD57cRPevDuBV68/M0CX9vTg4nwPzm5vx1Fa9H0TlaIUHZisRX36wlqzNSn2eOf2DC5M1GE6g5LSkYObR3rQmOmEVmFB4VwyNcdZfOHCerO1WcLOCDNTWAbbHo1k83rWRAG8v9aaFYaw3uz6jnju6EKb/wV5FdabTaUjzsahCRqf6RJxMcT7R5vw1tUBfHhrLd65sQZDVTH4xz9+x59//kIwv0Evn+P9e2vxFo3BvWNtnHz1OD1XxX0qw4GNZc8AFdaaLSZDi0WwBIbOUHrnhooW1prlEBcWHqE08za7RkvFNWYbC4PQkM9tUTBa8gPQ9Gy92ZYcX+63h7jWrLDvfwEpDHGJUu57WrgRxrpSMMkJO8JSM9EQiK29EQQyE/d2FbHuVeDtY+X46FwFvrzRTCPUiV9eG8U/3tmE319nFHtzAj++uhHv3hjEi8c78eB4L966Mobv39gLfHeexfk6K/S1BTDXtmZgvCML67tysb47B5NdORhpSaNcBPIFUj74YusJzNu3tuH4qgJMJnriaH8Bnlya5PVO6CjweTa8xVWim3JdCZ4L6nNYLzJdUZnmJO7kRoImsFAYfzFyAcgFVgpLeS8sHCzIaxYjRC5daMGz9WbrxYWD37zSj/dvD+GzBxPozLLH47vHRLNx/9wu7GQ+/OTBON4mc1+50Iubh9pwbns1TszV4DDr6f71pdg1UYzdAqBri7GVgG1dS5YStC3DxYwqxZjl5Z0Ee5bg7hguwa7xcrSUBrMmhqO1LFQcbaUhaCsORmtRoLjObGueDwH1/jeYC+vNCqy0RwlLTnYMfUWmP0Zb48RJenwyC1fm8nFvN+vg8Vq8fboS75+pYm4UcvR6fP7SWjy9vpquvB13jqzC4wsj+PjeZnz1eBt+eG0bfn1rJ/750UHg29O0y0KWvUd1erQAZkqIKU0Lgy+LemNuEJoLhHOxAZxZwgrPBIjMbMvz5mUCViysqxqMbubRrmJ/tOd7YFWxN7qLFgA9vLYROzrKMV1Pp1iTi9HKVIzkx6MnMwgbu5NE4MSFgwniX0AKY6qHYZ11UljKe8dQBt1rFpUhj8ammDWwmja+RVxr9umlHnxwexjfPZkSV7mcrgvBqhw3bKRkf3xvEz57NIl3bhLM8314cKqbctaM09vqcHSmCgcZ8ufJUGE16N3rSrGDgG5bW7qwaDDHNo758VL0cRJnhDugvzoJE1SgjsoodFVFP1s4mJerI9FZEYZ2AVgB0AK/Z4B6UZXcRFYKpaaSYAolpjDJGZ21VJw1KTiwNh1nZwpw70AV3ro5ig9e3ob3Xz2I9147jE8/PIlfvzkrgvSvjw7h53d24vs3t+DHp1vw3dMd+OaNffj49WN4/eERXDm9C9unV2Ootwa9LYXobsxaAFNYPDg9jK4z3BKZoVbIi7ZDebIzGlgLmgQXm+OJdoLZ9YyBwjo9wuguCaCx8RFbZ/cW+xJcP2zvrMbmtmpKSSXKooIYecLRnBaF9sRYmpo0bFyVTPASMcIaMr0qVTQ8UwzewirQc8yWAit3DguspMRuLKSrriBo9ZTYNrx8qgNPL/bgo3sjGCl2x8/7OzgrP8TBnnh88XgKX72yibOXcnRzmGD24yHBvHmwHRd2N+Dkllocma7E/o3l4oK+u1jzdxHQnRzbRgnkuhJsHyvDOdbVs63J2Jjoh5M1iZisjEV/Ywp66zkh62K5jUNPbQy6a6MJcAQ6ykLQLkxqAtpC41PPklOXRYdLZpYm2qAw1gpV9BPbRwsZZ7rx9stz+PLj2/jl54/FWv+fn584hJW4buNfP9zA+2+dxe3rwtpKc9iyeQCja1qxelUFejqKMbyqCuNrarBhuAkTHOuHm7FhpGEBzExhJegoOxQwWpTE07TQkdalC2utC/WSQJKZnZTPrgJfrCr0IYB+6CZw3dyJnnJuywissBI0Ab17cT/O75/F+X2zuHx0G64d38l6vAFndo4ycqQhn5Fla1UY7gznYJA1drI9ZWGB/d5U1sq0hSW9WSsPME8eJSsvbKsSwbx9qInmpwOvXejGG1d6MVschHNVIXhKt/nL6T4RjCPTNeIqz69dGsITMlMA89bhDlwmO89sr8XR2QV27hEBLceOiTLsIIDCdvuYIKlluD/KWFMUhi2MIicqkjFWnIDuukT0CytAN6eKq0CvaUni74noa4glqJHoqAhBFyd2c6FQR1lmWE/7qiOweU0mTu9owBvXx/Dnx5RFAgV8zPEP1vmf8MMPX+HDj97C7fuXsPfALLbMDmFqcg3WEZzR/hqM9FZibV8lRlfXYqSvGutW12N8XSvWDjRioLcePZ0V6OooQ2drOTraSxfATIoIYBb0RVq0v9jmJi8hmHlKaGUjvM0VgepMjqxImhpmp8Jw1GVHUYaFReij0ZwfLb7f2czfGwuicP3UPlw9vhvXj+3E1WM7cHY/TdPh7Th/dDsjRzbWcJIcLvfFKdahD3a3Y19/Jqa6EsnSJJofulhmy53C4ocTOTg5Wyoanyu7a3HrYCMeHe/AE0rtAzraUZaACjcDdAZYYmdlNC5vZXB+7QhO7mrBHTLg5QurCWYPbh1qx9V9LTi3qxHHn63TvncDGSlI7WQlgayi9NZj72wbjk91oT/JCRH6qugL80SIkQo2NRVhdXkCWioi0VYRgYbSGNQVR6OmMAqVeWEoF5rK0BDmJXihIE54o90So8y9W9YV48h2Rr1Dq3H55DjOnp7BoQNT2LlzAtNTgxhY3YDezmICRZYN12B0oBr9XcXidataizDUU4VNY02YGm8RV4Huay9ET3sxmVnCIVzOx6q2PHS3cNuSi87mzAUw2yJ1xSW9+xONMZBshNF0E4xlmmE0zRRDiYYYTjfHvpEMrG2IR1m+K0ZWpWBtXTTW0K0N5bhggAV/kFl0MNMRV/iCLx7egdn1g0hNjEFuTioiwoOQGh/HIM7sVh6MGdbmnZk+uMjZ/cpmMunmLnz22gWOi/jirSv4/t2b+O2Ll8i0cpwnM4WaeWNfI+4dbRWjye09NZhI8sJwsC3ON6XjWHks9rEmzW9ux8ndLdhOoGZH87BxIAdzo/m4RKm9eXwADy/P4K1Hh/HJm1fx3adPsXt9I7764n18/vGb+IwM+ey129ie4oup5EDszovH5ng/XBqmB+gR1o9PYf1MFtsU6usaQ0/XQGx6p6aiDAUZaciulKLZo5+gMRJ6UsX5W4gfnYn01EeUpy5yEzxRmkU/UpGI6uIkVJUkYbgtG3tZo7f3ZKG3MBDdlQkY7inHYE81xof4vFMd2DHdhba6THQ0Ckt653Kbj7b6fHFJb2F0NhUQyAJ0cSuC2RFtIC7rPZpuiE3pRtiQaYDpbCPMZZtgY5ou1tV6icG+jUBkxzvDVEcZqZFuONAbhd1lDthZ4YCZUgdsr3DFzcPCujTbsX6kB8UlZQiJykFJXhFy4/Kwf7Iaa7K8UeRjimpfawQaKqLE3wynR8rIqov4+r3b+Pr9e/jhkxfxx9ev4Thl8cy2ChFMwewIy3nfO9ZKtjWhN8YBYQYKiDfVRIGTASbLU7BlvAmldN2zrE/TI0WYmyxHc3U4Ze074I/P8M9fP8Jv33+AH756Cz98/Q62TVTji3dfwefvviyO3z5/B+nWqqjzt8Pq+DDUe9lgH9kyP5qDg3TBE13ZSEoKR3yk8NkdV3g4WMLBwojg6kBTU5MlJwYDtbGoyw1GrJ/QtN0VSYHmiPE2RHF6IOpKItBVn4Ka8ngMUh4LIx1wbbIMZxsjcKomCkfref+6NMrtIHbNrcb8XB/mZ1dRUulBBluwcbQTGyZXYXqiBxvHu7F+fBXWT3RhA8fG8Y4FMBvD9SlbhpgU1mTPMca2AgNMEcQNKZqYSFBncM5GNXNUiLsRrLTU4aCvDUNuI/ydsKXMHttLua1wx45KL9w+PIVLR3bgFGvmzulJrOpowVBNJRrKClkH67Em0Q390Z5YHeaM7RnB2JbthwfMcp+8fg2fvXET337wAD9+9jJ+//YpTm+vw6mt5Ti3QziRXyuyUwD0+r46zPXmosrLCKsCbNEV44ptq+qxbaQeG5iP9eSWwllPFc46SqhI9MIr90/g9x/ex+9fv41fv3sHv3zzDr7n5Xm+nh8/f0tco/2Lt1/Ed589RX+cIzp9rDEWF4CJzEjW7Rq00QiWxrmgKi0ApUV5lLx6DPU1oK+5lArUB7mV0pCWlmKcS8VwcwpWVSWIYBYmeSIt1IJgGqE8JxQtlTFoq4nH3ffeQ1NdO4YqI3BjTRYu8z5nCeal9jTs7inA6XMHcHjfBA7s6MPOLf3YvGEIc7Prcf3SeZw/ewwXzh3DxYsn8eDBTVy9cxsvPnkRH3747JvT9RFmWJeszWLvB19fH/iGxOKNH/4QF9ebP3oF5Zl+qI11h6+xPooC3MksF0Q52cHXzhq//PDDv9+xEH4250agLIEsLs7Doe3rsWuz8C1lGpTJHtaoJqxOcUJTgBUafR3REmKHfHt9HKBb/PqNW/j2ndv47p17+P69+zzgr7HOtTIjCmBW4cKuWlzeU4srextxmcBGeZmhxMsQAUaKGEgPQryjCY5sWYssPyu4G6sjRPj0nKE6qiKdMdGejT9/ehd/fPe+uLT3TwTyt+8/wtHtPfjt24/x2TuP8Ok7L5O936DN2xitVI31WTFoDrXHbtb0qjgL9Oa5YKTUHcM0XcVZCTQqg5jbOID2xnKoKSqIgAoZfYz1cnVjEtLCrVGW6o0spoN4X1PU0FR1VidSMmNx7uU30FzXin1tieiMDEVdgD1GEnywrSQKs91VyC1MwuHdQxyr8fIrtzG++wI2XRbWev6vn2dvYz346EdxLT0BAhHMylgvrE/TxsZCJ/j6uMMvLAWXX3xTvPG62cPoCvfAXEEoqvydEW3LupoQCj8DTZQHe7L20GL/61/4gw/38OgBbKvJQJSHN6IjErB7dgpbudOzY5SGdZ10kM2YX5uPjiQHTJaGoS/JG5PFAbgxP8RaSVa+dwc/fvQIP336GL98/Tou7OvGidkynN5aIYb/c5TbSwRzaqQcIf4uyHXQQ56DNgbivbCzKgbbN61CoacJslzN0BnqjEI3M3TEuGG0NhH47UP89iNl9rsP8NVHLyLe3xoelpqI9bXhXn5N5r7F7XcY5msqcjRErr0hjm9iWShwQ0mIATrizdGbzskXqIW1JWFICPZDSkwYiqIDxFVOhBVPpgeKsb4nD0NtGciOsBXXfsiNshHBbClllKlLQkdDIo7ceIjGzDjcW0XwI91xvDId61MJZE40CmI4WVhTD+wawrH5YXz42Tvomz6G868uLEcqHOu/Bv/DoZcXPjgg/CqCWcQXtSFVG9P5lgj28UBAOLPgrpPCTTA8uw8DPm7YlR+Ok1XJ2J4TgV250ThRn4U7fSU4VFMsPpjwxs/p8QFsrcnFUH4efvv9n/ji86+wa7AWu4ZrMTnUzkxXj3OzdZhuphFIskKalz7WVYZgY0Mobu7uxjfv3MG3Hz7Adx88ws9fvoorhwZwYqrs34BuHa9GSnIMAgLdER4aBH9zbdT5WaI3xJLGIwX9Az1oT3BHiAFrupkO8jwodR7GePnaPtbLT/A7wcRvn8BcSxrBVlr4aGsLa68tytO9gN/fYM28w+xZgx5PC9w7vgcDhZ7I9tVGe6QZWeON0URLFPjqoI6ON8bTHJVhLthaEAxzXX3oauhhbm0FJnoLsLYzW8zqTcyeFUkuyCGwrRXRGBtm3e3Mw4H9BGdsNTpDrDCeFozB2CD0R/rgMqNHRU4CGmtzcP7IOC4e24Cf//gJ7RuP45XPfxfJ+N9ACnycuiO8Ef5PfPLnswX3C2KjsTlTB9OZhogKcENARDKq2kd5IzJzyy68//HXmEoNw3CiP1qCfVir7Fj7AlDiaYlXzx4X3xz+45//xG8//YaWpCx0ZFeK9/3tz39iK8GaLvdBQVoWDm6sw2ybPzbXBSLRwwClPkaYyXfHhhwHrEo0xQeP5sXOCd99/CJ++vxl3Do1hiObS3FsqhRTg/kIpSsO8PeAh7sTjHQ14UAwLXXl4GShiWAPK3i42mMVJ1NdsDVSbXWwJsYRhX6mYscEoXvC75TZtT21MNaUwa3ePHwy24J31pXCQ0cK339yFT9/eguPLsxh72g1vnr9LHxNpFAWZI49leG4RMc5keGF2jBbBDqooD0tDk2B1thWlYrCdE7I4Qqc5uS7cW4Drp1Yh8sHBtBTGoGaRA/UpHnRyWfiHK87vqMbJ3duQGdBOHbT+Q6neGF1RiS6Yj1xbLQDawZ78AZLwYPL07h/aVaU0JaZy/jilz//DaQI5rOf9Xc/h/A2+C+8LIKZG0uKZ+rTuWohPZy1MTwRcZk14o2PnL6MXUfu4923X0d/gjedngvWJoVSaoPQE+eLV995C7/ywX4Vb80Hb+/Bwem94mWBrbMNqVjXUYDG0jSc3FhCJvoi098AqxOd8KA7Bh9OFeJxfyS21frh4lwBnlycxVdvX8eX79/HPR6YgxuZ1whobnqw2FrZlYC5u9nC1c4U5nqKUFeShIGmAozosA01pemgc1Hoa4I0FwMk2Othkpb9ly9pfL56B3/+/AnsjZTgaKiCrkgX7KTaFDnrI9FZDy1FMfju/Ut47fZevPVgHz5+9Qgs1JaiwMsayXycmfwQFHiYYizVC+FWqshlyUmyN8Lh7krIysuKbd53TLZi42A5+uoSUMqJdLQlAV/MVWE3Y0c+629zUSh2bV+N1vVHcPnmU8wXBuFodRyuDbVid10KPv5sYU3Z3377Ea/f3YWnd3aJbGzbQXcv/uU/P3MXH2Du/G2UzdzB8be/wsckkwhmfkIENqfrY1Oahvgh5YDQGHhHpIl3uvrSK7j1+Evs37EVY7TXXayvI6mhvByGcdaE83RW3/IphZNRws9UZxdeefA6Ly24os3rJ1BVkIbZNaXYP5CK3mx35AZZYn26By7Xh+FaXQju98Zjd6U3Vue6iS0RX762E998/BAvX92OfZOFODpTTADtxW9Kubg6wMvDifFIEcbq8sglcJYaKyG1Ygm0FaWgo0xAQ2wRbqGCaGstRNuo4dtPXqOhogH6/n2Yqq2At7kG9zcM95qS8IhO8tXuXNjoSIpgfvTKSbx4dQteujILP1NFbGQN3ZbmjRmamcloxrHKWKS66WEgxwkDifZIiU2CtZMfnJzo5qdHGPRXYag+HcNFwfhgtgif07i9tJq5MsQesUH2uHTpEErWHMaBuR1ID3FBXpQvI0wA8tMi0bg6G22rC1DZnI7SmlCUVoUjl844vTANKSkVKOBEzc5PRXpOEt764F2y8V+oPPwZHv3+J74j6iKYxcmUiTRjbCYz6/nC/YOj4e0fS1sAXHjtI6ynCXrlwS300fg0hrgjw9MOae5WNB2J6G+pwtTh+3j66Wf48cefsLmhGk9f/ZD3/BcevvgElQWFSE8WmtNUYD1rY1u6KxzIpC7mxFxHHRwoDkSyuQKmC7zgZyzNLFqKptJgfPb2DTy+uQd7JnMZ/Avg7GwHYxN9mJkbEVhHqMtJwps59WBtKI7Vh2CqJACGisuhorgCaZxwSbbqyPXQR6WvIR1nCq5d3oZLBzYwWknDTksWcwSm3csS02mh6A2ygYXKcrz/4iHcOr0Jj64IYM5hbqAMOS4mrMsW6Az35L7bY02KO0qjXTGUbY/ygliUNnYjv7qRB7wacak5rOcByAl3pFNNx6WORNwbyMKF1njsbUykafLB1UvHOGGuYH91KIK9XBDHx3QwdSZ4Aahs9UN1SwCKKnxQ0RiGtr4k1DYnoCgvGGkZScjJTEVuVjoSk1Jx6t77OP7wbeRPv4lXvvoFb33/6wKYtWlBGE2xwzTZ2ZfjAf+AQPgFxeP4gy/xypMnuHXuKK6eOowXb1ymWSnFqlBXbMyMwDbK1KaBThTk5OH83UesbWMYLyaz7ryOPzhT2ps7UVaQhdqCJGzpTMJMRySaOZuDLLRxoDQI19rjcKbMH/dbo/F0dQpSnZUx3hiOvoZkPLl7AG+/cgq7x3LQXBEFLy9nEUwDQ214eTpCdvkiJDjqws9QFtuL/OCvL4OKAH2sWPocDHUVUJ/sjdZAE7RG2KO3rxAbxip4kM3gaaIMS3UZ7itrd2YYtmb7Y2txCFwNFLChOx8vXduBl65vxZMb23FmzxDSaYbmcoMwFOmEw8yJk4JkJnihXviaRB6ZUliIzPwClFeXITjQC0Gc6OWxrjjfkcTj5IjTDTGoCXbCDGtramwY9vUWYW+pP442JcDayA97pndjdfMQxkc2Y9vMHCbH1qKyqQdTE+PYuXUG3b0jzJhT6Orsw+ToWgz0reX+F6CwfQyZLeNIbRlF1cghlA/uXQBTaK3Ym+KBmXQDjOXYwdPdFROjo7hz/igunTiA03t2YtP4KB49vIGj++aZmUoxXZWF+fZ8TI0N4uH9C3jltRdpbPIxmp2IhpxcZGaUITcjG6XZyeiqzcLsqlQMlfmhKcEGiU566AuzRKevGWrdDTDBA1PpqIIMDw0cGE5Bb20kNqwpxM7JaoKZh9AAZ7g428LIWA86uupwdbDG0uf/hm18vGurknGlLgiXGoLw7sZcWGtLQ37lUoT42WFdThAa6hNhqCeHdkqft7EU3ExUYa8tizwvc5yvZp4riYaDmiRzqQrSgm1xYs8g7l6aodRuxeWjG1Cc7IsyZtcz5bEYoZlpj7FDgbsuWkb3o25VH2rq6lBZU46SomwkRvmJX0cczQ7Bk5FMXKiOwKsDBTjA2ribtbEwIQyri6JYqqwxneOLRHdvrCosxq7eDdg6PMHotgWzw6MY61jDfZ/A7q1bMTg4hb6h/XiNUfHatVsk1Xlc6G/Fy1snsPHoXWy5cAvrdp5A89j8AphtOZ4oj3TDdJY+xlPN8Mr9G3j9/iU8uX0WL904xXFOZOXqri4MrRlAS1ML2lp6ML+pBxdOHMSN84fx8r1zfEKapd461Ef6IiokFOlx0chOiUJzcQK29mdjV18yJurCYW+ginJfC9T7m6ObQM7mBnLnvBBiJYeZ5mDxg08T3Vligxrhszu29mZwtLeAoZEu1NSUYGNlihXLFlH2nVDhxghir4GReEq/uSJ8zVUgs2IZCrLCEE25i4l0RWVpDNrLo1gD5WCgsBwOBkpwUJdCJGtqgrMRjFVW0NTII91dB2cPjuHikVHcOz+LUwfG8P6r5+BBNYh2MEGuuwldvCM25zOL9h9C8eqjKBs4ifq1x9A3sRvxYZ5Io8MtDjBHm7cBbjZnos3NBq0hdL0tuQh1NMZkdQa6on1wrCAAZ4sCCLQf7mysx3svHsObj47irTuH8c7tw3TTl+jCv8fRs9dw8CWhOi54kHdOH8OhlgIc6yjD3Nh6fMbrBAP6Cf8ugim8V5kX5o/pDGNc2dKNp/ev48mdy7h1/gjuXTpKmT2EKyf2MPfswdG9W3D88Dw2TUzi0J453L58FI9un8arDy7i1UeX8ODWaRT4OCAyNIChOoIjBBWUs7UN0Zik2SmLtBJX8LLVkEczjdBspjfOV4Qh1UoBQTYqGCzxwOb2EAy0JWHrYBZlPIOsNGfNtCcrNSArtxKmpnpQU5BAGLNib4IzGl3NMMQ4si7FHnLLnofE0ueRkxGI+ppkVJRFoqk2Di0VsWSmLCJpiBQlnmdGJRMdtVDGgx9irQ47HRlUh+hi/+ZWvHR1B530FE6enEdq/QyjjyWSnE1Q4GKMmTx/JIVHISRjFRIrNiO2ZjuyVx1Hbs9xFNSPIZks9rfSxcmyEHHt2vYgX7RFuSGSkybQywH1Sf7Ynx+IA5wQV1oSMRVjjw8fHcSL1/fgya0jePPWUTw8sxNv3zmJX794B7tOXMa1D34TgXxt/w4c6azEhupCrClJw9aHX+FdgvgFo8rXBFQEU/jEXUF8MsaTNPAajc7t88dw7exJHN+7E7umJ3B0fppyuwc7p9bh5AHu6NUz3O7ErYsncPnMHrJzJ9l5ENcu7MeNSwfRnByGiEBX2NCshHh5ojQtABOtSVhfTwOU6ghHPSUYK0kjj5Eg31EbmVbqKHTTRZyjJoYKXTHVFYvWkiBsGc6l/GTj4FQFnLVX0q0yU9oaiKt+WOiq4HlKbZytFrZRxk7URCLdWQWLFj2PlcufF9lYWhiJiqJI1LDmltCN+popoDjQANpkZWaqPxqibMW15DfM1sNFVwb1YQYYrkjFnSsHsWbLeQTlrUVU9ioYmrijNcoaswKbulLhHd/JSWUCP/8gRBLQ/N6TSG7ag4zOvYjycYa+hgKGEj3xuDsPpyrjsTrdByoKK8Wv8F3a1YeDme4Yi7bBDubPO1s6cXp+EOeOTOHayV14fHk/7p3ejY9euooPHpOV9B/vfP8nrm3fh9bCTB7LZGwe6MavP3yLmUdf4fGff+IWwbz/VzSpSnNDSlQ01qYa4/Gty9Tlo9g9M0WZmcexPdsYhA/j4I7NePn6CTy6fgg3Tu/CVc7aM0f34BK3d68cw8t3z3JcwJaNo3yydkS5BSHcMwY5vv6MI67Y0JONuXaG40xHRNirwlVfAel2mihx0kUjpXJdtCUibJTQEGmMifUl2Nybin2MKVsptbvHi1DoqoVEG1WEkR0uRlow1lHCymVLYMA4EmymggjWvEIfbbgyrlQlR6I4Nxx5GbT8rJulCQFwptONMlFCsqs6NKWWwMHdEiPDJdi+tweNbXGoDtaHi6wEotTVEaepi7TsdgTmrMNgvDX2Cp96r4rAfEcC5mlgbALKoaphg7DgKORXdCC39wQiK7civmE7OtfuhZWJFgr8nZDjY4mSQBvUR7lCW1cekX7m2DfbgawEV+SkeCE7zhEfvHKcKrgfL17bT3nfgrN7p3DvzF5c3j+Lt+9exo33P8edi4/Qkp2KicF+kaFC9hTGzidf4rU//4FfCKbQHlMEc0r4wG4oTUlOAG6eP4UzB/Zgx6aNYneEU/v3Yv+2Wbx4izX05mE8OH8c9wnu41uHML91E2V3DicPbsc5SvDBvbMYGezBEd7H0TGORioJHlZOWM1sOVAajs1NoejOcEZJiAniLek4vfTR5qmLnXS4B7Kc0BVhjI5oE1T0V2BA+CRBrT+20MLPM2tmO2igzN4UKeqa0JIXmtNIQlZqGWRXLIa3qQayWO8GaeScV65EqLIqQpWUkEVZy88Khae0NHx5XZCWEtrjLOGhJAtXFSUoPf8CElODkJlmiwBDafhrKCJCXQPBKsoIVlZHdskg9rWH48p0KWa7s/Foczk6qqqQVLgeMX7h+OTxHuTkNiC94wBianYhoXkPkhu2oKm3HGXBDqgIWhhBlkqIqA/Hqn0tyCn0pUzbIS/TE28+2EeCbMe7Lx3D2y+dwqOrB3Fq3wwuEcg3rhzHh69cxecffYqRknS05mTht19/Fk/jLXylC7j6wY/4xz//hd/56787Ds2ODyLf2wLTXeVk4XFcOHoIh3ZsQ3dzG5rqGjA6MILRvm7Mz6zFa7eP4O2HR2nfD1F2R3H68E4RyMN7tuDU8XkMrmnDvt2boamoCR01Q5ioa2MjgZrOdsH6Ek90F7siOdQcIwlW2J1kizOF3njYFIlzhe7YkuKA9fmOaF1bi5aWEmxMtEKLu6r4Yaz6SHuEKSsjUFUFKrICkEugQEDlpVdAS2IprFdKwEVaRmyJEamqjmgVNcSoqSFKUx3W0ivFFaL91MlMGzkEq8kjUFEVvkrK0FuyGKfu7ITNkmUIVSXzCaS3ohLcpGVRkZ+PR+fmMFAbjdasCFzuTMFQThzCc9dSYhOgrh4INW1vRNVshUtKH3KHZ9B7bhS1m0owkRmAgjAXFJSFouVUOwYfjGLk/jrMvDWLAx/uxuieNnz9ttDL5SDeffmI2Drq1TuHSJ6NOL9vCndO7sYnr17DufFedGTGYriuQgRQOJP3L/4Tzgi99f1vIqw//OufHM9q5qHpYQxWpeHc/BweXTuLG2dPY++WKaxqbUdcXCoGekfJ1CmycBfOHdyBc4e249j8ZszPjeH4vq2YmRjE/p1T2LltA+tTMdYye3p5ekNeWQsqSupYEy201rDHVKk7ukp8kVMSg2HOzIvl7rhZE4jrlV64VuWH+VRbDLREIaK3G87tazARboh6F9bRGhvk+uohkAffS1EBWrIrxT5g2qryUKA0Ki1dRsAIpIoKwsnAaBV1sR9YuJo6/BQUYP+s04INQQ3RVcPTk4fx5pmjeJ1lw0tWgVFHj7EhEPu6MzFZEyX2NHGRV0BzSSa2TQ1g63gLJnj9jopQFGSWICClC86BpTBzLoaCoh2M/IswfGMWa64PYOzeRjgkOWI+zw8hI7moP9mN6TdnUUtAx59MY+2jjZh7cydmX5nGtle24QIj0AMarnfoZN9/fBzb1rfh/OGNeOPOcdw7sBljJUnoKUjFloEeEUyhB9inP/2Gj/4EFmzRws+/wTyzrR93T2zE/cuncPvcMZw5uI/gTWJqdBixUcyNNZ2sn0dZP3eTnZuwZf0w5mcnMTs5iG2bCfTUJHPpADZvGKOsZaJn9UaEpK6Ba0gbApOG0R5gjLXJLtiY7YyWtlSkV6cjsLNLbIL6SkcI3jy9Dg/74zHdnIjw0TE4rd8Gi7Gt6Kalr3RSQQprpZ+iPPzIGneCoyOxAhqyUtBRlIDyyiXQWykFd7IpkkBGCD299NUplwrwJFAByopkmiLBloWtrCICdTTx+acv4tU37+GzDx7Ai5MgQFUD3iqyWMUJFsO4Yq+gAgdKc1JUJOIiY5AcHoiKEFuU+lnD2S8VFk6ZsPVMgb1XHiTkLRBY2IGOS90YuDWCvK0VaDoxTAJkIH5bFQr3tSJpQx6K97ej9kQvGk6vRufFEUzcn8KO11jCXjtC4qzG4Z1DOHNoPSb7K3Hh8Ho8fXASBybXoCs1Ev0FSUwWZ0TQ7n34Bb7/5Vfse/Qexq8vnMsFmSn8iGDi2/vAF/fxzZvXcH7/Npw/tAvjazqZK1sY2MPQ2daLvo4+TE9Ooqelnk++ERuGV+GIIK0H58nKOezdNYM1vTQDbhZISh9FSPFthFa+gpDKV9HoY4WuEKE7gSWyumuRw+G4cTssNu1C3sEzlJgj+P7jy7CaOQC7DTvhvnkbzCZ2wMjZDZ3eRojUkUSAugo8CIrQ70tv2TLoKUpCT0UGPsx/FTHhcJORRgiZmWamg5nGSNzaVgp3lZViu4sYQ03YERzjFZKwlZBEVXgISgL8kOfngVDKcZCSKgI4GXqzAhFmrQdrTgJneXl4ObnC3CkVqcEBCDHRRaCrB2Kr5qBrFg0tfQdoGZhBRcsOvsU5aDnXh+F74xi6N4muK2tQdawNHfy97fYootbnYu3jLei7O4m+OxvRfXUCtfv7ETdUi8i+ckxtWIVt0/2MemNY3VOPI3vX48TBKWyemcbkxDQOHT4ngiX8PP1+oTPfiXd/xdhVAUzhu6lCFX3GzIvTddg2UIiJplT0hVkj204fZUGOaMuORVpsAibXbiBoxyi7Hdi6cRKHCdwpAr5udRem140udFtoacCh/TuR4GCAsvZ9KD8EZMz8huj+X1Dt54w2f1MU+5kgblUfZo7twNyV09h9/waevPkQ3350B7998RCXHt/ArVdvI2B2HubjO2GfU0CnqwVvjZUI1lUVm9MITWf0ly9BXlI48+Lfce3IBCYaq0TjEkZmFrtZYTjfD0Xe5jAjgwUw85zMYCkpxftJwE1BCZ58HB9KtreSCjwVFPm4gnwrI87SGD76WrytLDz5NxdODF0DJ1THecDNVBWqxl4w8syDspYX1LRsoWNoBWMLR/iVJ6FwZz26T65B3d5qAroOLWd7UXS8FX2PN2DVnXWoP8djdGMUbRcGOUYQM5SPmVcOo+PYDGbW92BytAtzsxM4cuEBDh06iHU0knPTQh+xLXj82gfwj0lH/dBWlPfvRsnkLRRO3kDfyQ/w/veC9Vn4EcE0UJdDcbgV1jekYCbFCZsTXVnnHNAc68XIEoVV9Z0Y7OrDycOH8fDmNYLYgU2j/XS76zEzvg5bN41xjGPjukGkOJuiPz0MQ/UV6C3LpOFJQnu8J/pDLODNOPLHN4/xKRXgvcdn8e6rV/G+0J1P6NL3yiW88+ol8W8hExtg2j0Kk+oWhOnJQmc586SVAdxkZeAoL0uGSUBPWgKmlNKOsmzEOdiSsfJwlpaHIyW3NMIGPkYqsJJaCXc5spd/M2CMsebWXFoK1mSoC+uilaQkrGVkYcFaakkXbEnJ1V26QmzqZs/LiTSFBT5miHcwYm2WgqIeM6RrJmRUXKCu6QZ9E1coqBrCPi0Y649vwpWb06hc48yDHoasene0rS3C7nN7sGHvILbc34/JWzRTt9eh/cwwSne0kZ2rMfPyYfT0NmL7/F5s3XUAe48cxr6jJ1BcVo2BwSFMzWyFjqklNE2tEZcYj676Ksxv2Yw987tw4PIb6Jy7h6y+8yhdd3EBTFkemLWlURgpjsV2RofpNMaEcGs0E4SW0mK08KDunN3JyLEPWzdM4jiz56HdW7CHJmluwzrRyc7PbcDmyVF01hSjjezuiTFBc5AGWoLV0Zvqh2bKpb26BL776DbrwWk8fXiGRf8kPn7tKj58cknszidsP3/rOvzaOqFS1ACVmDQ4a0pDh/HDS0dFBMyW5kd72VJoLlsOLTJNY5kELy/ldStE5uktXwpfSqIuwXOjLHuTgXmuJtBZ+jx0OQnkGEcsZWh66G6FnmBCQzdzSWmYSKyEPsFVXbpc7BFmK5gmGQnEOZogwFwby1aoQlrZBjqUXRlVV8goWHDYQFbRCDYxQXj1nYfo6c5BT18Yciq8kFHjg7pKuvfGRJzoL8Gqzm7sP3kaLnmuyNxUg6GbM6jbP4C5JyewZWYDtmyhy2WJO3p4D3buOwo9SycYW9vD1M4Rlg7uUKWkT21ajd1bRrBl0zC6WqpRXiB8OLuM0XAOr7z6ZAFM4b3AsYpI9GQHYk+uJ7alMxuGWOLa2T3ITwzG7MRmbJ/eiq3Ts5geG6ektmJVYyO2bBjHuqF+Xr8Jnc31lIZejPc1oy7AnGBaEUxNtAQSzBw/VLkZwIg17ot3buDtF08yV50T2y1++iZ/f3SW4ww+eHwR7z05j6qKfFysi8WT9kiYyC6FxvIXEOtkClsyzZUAGBNAtUVL/91qUWXJQrtF9cVLoSu5kgAvg8Lzz8NJSppsXcl6qAytJUthSkaufOEFyC9eDIPlkiLQtitlYMzHNeLvegRTkY/nKq9MwyQPUzpmD2NNSK6QhpKKIXTNPeAc0wkFTQ9KrRnklKwho6SJ5ay7mVuqEJtig6RsKyQlWKO2xR9tXf0Y27wDM7N7MTy5HR0T62EaaQ6fxlRkbGhG7uZulG0bwuap9WTaNmzfMYcTZy/i1Xc/QmNDDeqr82BtZwNNPWMoahlg19wQDmwbwXBXHk7sXctUsRFXjk3h5J512Lm+fQFMyRVL0VoYh7zsYmzNcsGBAg8cyHRGjLst+hqqsGVyAptHJ3DpzAXMbtqMrVObxQ593W2tGOjvwczmCUruJG5cOIr1q5tRHWiFviQHNEZaoytB+MpfBIrsNWhY5PDkxkHcvbAHN07vwN2Lu0VQ3375HN4kmK/fOYaXGJxn6GI3x9lhY7il2BrfTGEFwhkfBFl0IzuFfGhCAAIUVUSn6iInLxojQ4Kq9tyiBYCXLhWvC1RSo9RSUlfKwoqOVpHM1CODVQmo3vIVrKGKMFshJYJrICGogCScaJYsCLIBJ4KyjDzkVCwoqxYwt/OFe0IPpFU8oGliB1NbN6ho6MPI2xU+DeHiN6nXdGShqtYTlfUuaCkKw2R7Nv1IDfbvOIm6kV6YRlkjfqgS/i05qNo7jL4re3Hq4nGcPblX/AjlG28+Qd/wIAb66rFrqgd7ZvoZ/yYgz4i3d8cIwRxGT3MmjuwexNn947h2fAOun5zA7TMbFsDU15BHWGgQTKjNk5ne2E0DsTfHE1vThLYXcdg2wTudOU/rfAgDPT3o7+pmLBnHsQN7cO74EZw4tA97d89iYt0a9LVU0HxYYnWiO5KDnZEU6og8XzNUuxmjxMMUt/cM4P6Febx+/yTl9pTYP/M1ZqpX757Cmw/PMkRfQn0Yn5cGJslECQOUbD8jJfhZ68COdc10+TL4kgkyf3sOfsrKCCWwYTQrQl0MJLh+Skowk1wOUykZEVxnoXOtlBQMCZwXgTOSWA49gucopwANAi6w3EZaDoaUWy06XeuVcpRZOdZbGchQylV0HbCSUrpipRGMzL1gFVzPmkkDpOcCO48AsS2iUaArwnoSURvliJG6dEaJKOSFGDMfh2N9azLm1zbjzLnXEVISD8tUR9gURsCjJhXxgzXY+uZZHLx6AFu2jqOyPB+xcWFILczDlo2rsHdOOFHTiSM7BiCtoIqju0bE/pmHCOr1UzN4cH0vzuxfh1snN+HW6bEFMFc35kFbzwyGZnZwd3DARIobducEYH++D0aTPVCSEolj8/MYXkXTMz2Hi6dO4dyJ45jduB4b169DWytteGcHOjtasX5sAKmOhqgLtEZ5qi+KU0NwMNsfMzRYJ/J8cTTTlTJ7HO8+Po/3aXreffk8Ht86jifiOIbHt4+icXU3ZDjrlVR48Jkl5Ve8AAMN5kThLA8lUOj5pbFkGc3KMsYKNfjTofoTVDc5ORogabGHpspzfxc7utuzTgoNVNWpPgYE0Y5M01pKKSWwrnJKlFdOEAkZ2BFcdV5vLicNVyWhe58UVkrKQd8+EpIyGpCSMaFz9UBw7igUtDyhrOMJJT17WDo5YXx7CZp64tGe5ou1DVkYKE9EYYgJ1tVFYmt/KXbSV9x4FXBId0dERyys80NhW5YMr+ZcRA2VoWCkAS7ulvAPdkVcSgTySguQnRGPPdNdOLqzV1wnQU1TF8e29zHvM9o0l7CkdeD8vnFcOrwZna3NmBhqWgBz43ALtE3MYWpmDSMzG6T4eWJ9ije2ZXrhQJYH+otT0JKfg/uXr+LArnlMjIxjsGc1tkxNYWg1QzCLe0trO5poXDpbm5Dk54CaAEptXhgaC2MxEOmCeAN5DITbYWtehCirb790CU/unMWtq6dw4Qxl5tRx3L5wGg+vnMDQ+rVYYWSOxWSZj4kOtLU1xEV2hZ7QVjQvepRRM5oWVdZIlUWLYbRkhdil1pxGyFdZRTQvdnSjbmSYUGcNJCRgoCgjstWJjlg4G2S5QoZxRBWeKqpwJaM1Vi6DvaE67AyUYKUlD0NlGcjKaUDLzAcq6paQkjKGpo4J3GKbIClvRam1g7SmK6qDrXC4KBDVrvrYURKD7Y3ZGKlJR4GfMXrL4zDeUY1Na4Zw/S3ANM4CeZuLsMxKA7FjtSjd04WC7Z3wSQ2Aq7sVAoJcERXnj4LSPDLeAEoaejAxMUZjRTYcHG1Y7hpQnJcIR69IOAcXwzW4FM5BpXALKYFreNUCmJNr26FvYAwrS0uxFUZhYgga49ywLpmAZvtgr9Dddk0zxrraMb91DlfOncYljjW9q9Hc1IrcgkrcvnOTBXwWV88fx6F9W1HDurm6KFnMP9UJEcgPsUKIlRpzqx9GxrdjZMMhjG8+hvGpQ1g/tx8nj53Bg8tncPP0Cew7sBvLDUywWIUHU1URgQGe6PO2gZu+BtkkOFo5AiJN47OULGQcYW10YNC3IXBadLNqvN5ORhrWkhJwJUuFPpiaBFOX7HSki3VmLBGYLUQRG6FdI6/XUZKBkcJy2Kkuh7exCpyFpb81WOct/CAtawQpCX0o0uy4RVZBVtMGSgYu3DohiL5iIIrsTPDGXEYIMj2tkeCijxzuf1VmBpryi9FXX4Opva8htjcattmu6LwxjsbzY+i7OIWCoQ6YmGnB3skE3t52iIkLRGpmDLy83eDm4gRDgikYIBUtTQy0F8HU3hPWblGw8k6HlW8+7P2L4cBhF1i4AOZP7xzFbx+ewg/vnsS7D45h0+aDGNtwBLWJ0RiN98bOHH+y1BeTvU1iJOlqaMJaZqDtW3dC6Gx78eINJESH4+y545jZNIGdm0ZR6m2KiowE8YSwMEqSPJASZAmL0GBcP3uUUn2ShukkLp86gqscdy+dwp0rx3Dl9EHcuH4eS3QNsVzTAPauzsjPjEaugSIsdFThLiMnGho9stKEzFVTlIOitCTUmD8NVZTg5W7HSCHN4C8Bb7LUjiZmMU2P1AvPw9XMgIyW4YRQgJuSKqMMMydrrSTZvbEgDJ9ursEH6wtxrS0WunTROuracA3MFpuHL16mChl5fVh6JcPWPxc69kkw88zHSk0HrIr1RpYby0qAE/KDHNGfG46JBE+UBFhj91g/hlsaUF6Th/jeGNQf6UHVwV6UHelDzcFxqGjLw9JSH3b2hvD2dUBwqDuiYgMQFRmJiFA/RIcHwsXNGX6BwfD3d4exrTfMXOJh7pEFK89sgpoDoautHYEVwfz6tSP4+rUD+ObTC/jivWP4+qPT+P7Ts/jju1sojArCVJo3HW4Aqn1NMNmQjwMz49g6Rxt9YB+uXrqIR/fv8CDao76+HLvnt6O2MBXO+moiKz/89mdk52WjqSQaAR6UjbQKnDw0i8TYYDhyJ6JC3ODjYghfdy3ER5sjJtwID++dwt+1DSFp6QBL/yCsaStEmJY0FJk3rYWOtIpKBEkWOqxrOppqMDLQhYGuJvS11MRPIziRjcLZHRMaHBMC+/yiJTQzyyDxt7/BmK7WRkpO7D2tTJAVmEdzPS3wsC8dt9ozcL0pHpebQuFpLDSOYzxxDoeNbxrUTbwYD2yh6xgP1+g6WAVWwDttiGbIBpahzohMDoVxhC8cMuMQG+GHAyUJ2E/ZLfDSQDWZW9EUg/ZjfWg51I/kiTpU7lmD0PIUqGsrsbzpwdJKWLTYDp7etgiK9EF6QSdS00sRGxsDA0NTpGcmQU1LA5rGdtC1DIKBTQSM+VpMXZJh7ZVOMJ99Df6TV0/ii6dC426hRfFJBvcL+Pjybry4rou5MxwbuwZQ5G5MpxuIkQgrjEc5YEMxw/Cp05jasBlHDxyEmYkaNFSksHf/LrFf5tVTW/Dx2zdw49IR/P3v/4O+xgzYW2tBLaMCO6brUdXgh6b2EAyvTcN2ZrRTJ9fgwe0dePXxcbz1xh38jTuw0tkber4BGOkqQZyWDNSkFsNOQxPmNDUByurQo9vUVlWCtpoq9MQWxapQV1RAAJ2fFY2NI+VUjoxcRBbL09kqElBFAivEEIGdTgo0TZoaGE0PQriFHg6WpyLOQhdtMR6ItNGCPmXWKTgbRg5xMHdLhrFrPLySWuGd1I2wgvWwDa+HtXCCQlUVjjmxsM9MgGtZNiyz49ES5YtKL1scrk5GQ4QjIuM9kL+5DbE9ZQgpTWJWlYMCpV1JjbnZVBuW1vrw9HGBm6czfPxdRSL8f/PzD/Hfn+IQwfzp20f4+PERfPzkMD7h9tMnR/DV66fw7Vtn8eWbpzE51I2BhlrEmOsg2UITefY68NOXhZuRJtpbVuHQoRMoTnGHk7UG8gqzEcs48tlbV4Hf3+RlZ/wvY0R/Sz5sjBWgll+Pmf07ULumH4EFJTAOioSMnQdeMLYlgDZ4wZqXHXwh7RmBlYFxlOUwrGnORpqpCgxkV9DZ0tHSwZosXk4zJAdlZkI1uk8VBXmoEEgVGiM74XQdWWXJ20qSeS8sWgTlZSugsHgZZBYtg/KiFfCgRPfFecFCRgK7soPwykAFXuvOwamqZFymianyNoSJpjbM3OPgl9YO3+Q2eMTXwS+1E8GZ6+CVTMetYYcAO10oMC7JSS2DR3YsHHMT4c2w71iYhXA3W3hbGsBYg07Z2gyRRQVij2l9fU0oKEoxO0pDiYDqG2rC1EIfjlQ3R1cHBIb4EaaFt6AXvo4g4iZe899fTfiHeIuFn3+wmIlgiv2mXzqID8V+08I4hHcf7scHHE9v70J3ZTRq0v2Q4WPDGauPbMpSUbSwtJoj7MxUkBQdgExejgyygquDPkI9DNDbzp1hXnRxNMP/Pve/qC6Mg46lMfQq+6CUXALFhGIoxeRA2j8Wki5BWOHgDyknf0j7xELCLxZS/nGQC0+HaWQCemoSkKwpDROhsy0dqQYBMadUmpJhSsyGigRVhdKrwq0l66CbvAqsJXjQWDcV6GyfX7IIMpRk6SXLCeYKSL+wBHWR/jjIx61nbe+j1Je72mGVnxsqGBF6Pe3REuIIKUnW22VSUNe3hWNAJnzjyuERWQET5xgo6DhCQV4JvjYGsNJRhIYsjZTEYviRjZoESnhrTkVaCjJUBOnliyDPfOvqYCs2s9E3VIG8Av8mL8n8KCl+Ftjc0ghOLvawtbdCcEQgfvz+I/zx23uE6ScC+COBFPpNf8PfF74NpkvDWlJTDXMHJ2ibmsM98Nniwe8RtPfu78O79/binfvz+ODuPrz3aA/eJ7iX9g9hoD4VtTlBqM0OJoDCGumuKEv1EPtNh7gZIMTDCF5ka4ivBaKDrJEs9NVMcMeSJc/DQE8dzz33PEJ9naFsbASVnBpIR2RhhV88lnlGYolrCCQ4lhNQYUh4xmCFfxLkooWmqWVQjslEUao/IlzkoW4rB2kZRWgz2FvTuTrJq7L2Cd1kZaAguFmC6SyrCFNGFQe6Vnk6W1UlebGNldRKGcjIKUNeRgXSQhPRRcsxV5GFada2pmB3zGZHoZsmrsh14dPr6owmUsytQvO1ZZTzpcygi4WuSQRnGZm4ZIU0zA204GmmCVdjSr+uCtQ52YTO8LJCF3kZKeiReaZayvCwNYSfnREiPcwR5GUNAwMVxh4JrJThxOJWV1hC3EgHZjZmMLe1gH9YCJJTc/Huu6/js4/u49dfP8CPP7yBTz+4jS8+vie+H+vo4g4Xbz/KtR7driX8wpMWwDx9YD9OHT6M/Tu2Y2p8FANdNWipzEBlXhK6ahiCG9PRVBgqdrityvSjpLohL94RuXH2yCGgge6G8HLWg7u9FsL9LRDK2e7saIjFPJhK8nJYtuQFyq0HTKLCoZpTC7m0UigmFUEhNldsHi5DBkoGJmJFQLzYc3p5WDYkInKxMjYf8vG5SK8LhIwiZz6lUYZRZKW0HAO+cOZGAR4Eb1WgA9yVpeCtoAhLMtdkuQTjyRLIki3qygpYsngxD5wM5FXUoamlB2UVHUhIqcBeWw19WeHoiHbDsbo0XKvLwr6qOLSFWIvdE4TWF0JrKqEx3LKlQk8zbnlZaJW4gnLubmMMDzNtuD3rBu9gpC32nA6wN4EHy5Era6GJhizs9FUQ6mSMGC9LHicTgqfK1yYJKZnlIphaBNPIRB9GFsJZJgPYOttiev8b6J84jYbaBtx/eJOs/B0//PYlfvj1c3z/44f4/tvXcfvKUezavgHbtoxjfvvkAphj/c20wuFk0BKsWMqZSImSkNHg0IaHkwv6alNQnxtCuY0jQwNRluYjApkVbSP2ndZVXwZruj8fJ334E1hPR12xectS4SDwgAiSYm+pC8+sDBqgKlFmJSIIYFACllNSJSipUkHJZGwG5OJLIJNSDun0Wshk1EEuoYCMNhbbJy0lI2QIntA8XGiGqr5cBo1Bbtic7Iz5kgiE0O1ZM3poirVyMdRUlaGprCw2fpOi3Kpq6NA12sPa2gJr1/Qw0x7E3okBTBREoTnWHxV+7qgJdkVHlDOmc7xxuDYadnrKWMH9ENoKL126iPuzROz4J7SsMuVk8LM1gB9Lj4OBGgxUFaApLwNjdWU4GevCi/UyyNEEgXYGCOXkTgt1gZmBErQIvNBqSxjS8hLQELr1GWpBT18LBqb60DbSx+zhN7Fx7xN4BuVChRGpsKwYj197gF/++R2+/f1T/PDH5/jmm/fw0Tt3Oe7h289fXQBTU9sCgb5+aG+oITCK3HE+mYwqZUaLM1gV/s5m6CiLR1uRsLB+gGh28hOcKLMOSIqwhZ6aJKyM5ESp9XU2gLONDuuDgdjQ7fm/P8e4QPttqAELP1eoppdDLjEfMpFpkI/KgAJlVCYyA1KhyWJLYsmoAshn1UEhpxnK+W2QFXpTG5pwFkvxNa2kPCmJ/TGF9v4yZMeSFyToSJVQ72mKgXh3BPCgStDwrKQMa6jSYSsLHftkCIAED5wKjEytUF5YgJM7p3Dv4gnM9rahN8ELrYnBqI/wR5W/B1rCnbCtOBy3Bgrx6ng+Ng01M6sugsSzTvBCr0rZlazfrIPO5nqw1lUUO/M58rK9gTrceTmcXkHovxnmYAQfczUk+9uiPi+CZk0aKkorRSCFBuIyZKamtip09DXIWG1oM2Yp0rHvOv0Oxnbcg4GlFyRlOSG5rxraemhrb8K77z3G7//6Fj//RpZ+/w5+/O4t/PBXN3gVTXMoqZvCxMgcqTHBrHMakFXQoNsS+k/r0eRoE8gYdJTHorMsXPx6t7DuanaMA+zMlWFAc2JtKAdPO22yUh+25ipwstcTO/P9z9/+Bw52JlBSlIUXZUY7tw7ycZTQsBRIBcZDKiQBMvHZUEhjfSxsgkpFHxRyWyBT1A6F7HrIxORBSp8sl1yK5YKhURQkShFyrJ1CJ3gpCWnKoBQcNVXgwwPpqK2N5RIr+HxkJWVV6AQvI70Sy1jjhAmgpqaDzePj2LNlDge3zWC8vhrjmVFYFR+C1rhQ1IT4YiAlHKdbs3F9sBLn59bgzontePnKfuFgQVJC6AQvRXO0FNISy6CusJKMVIQeWSkYHj0VRSQHOCCD+5rha4kcoVUk62qUhylSQpxo1KQ5GSndz7rBr5ReATVNMpqACm39VbXVIa+qjsmd97D71FsEUktsEr6M5UNonCrBMmNhaYl1o7344ou38Nvvn+Dnn97DTwRVBFNo6y+099c3cxHXtwnxdhE7ji9eqkRAKFvMcm0lqajLDUJDXqi4xl5RsjtiA01gY6IMC0N52Bkrw9VKA26UHDsLdXg4GzKsP4//ef7vCPBxwHJKXU1JIpTITAWyTSo4ETIhiZAOSYZ8ZLrY9V29uAW6TWuh1TYBzboByGXWQj42D9J6hpCTW05WSkFo6y+voLLQ2p9yKyVBo8Ia9sILQgtHBcqfHG+nIDYXV1NWgYLcQh/NpTQ9Qp1LjYvD6OoR7JzcgL0bJzDV3oiJtDCOWIykxWAkJQHrM+IwX5aC+/umcePkERzfOoUvXr2B+xf2sv7+HSvJKqERqtDuUVtJDto0YPoqctBTVoSstAzMtNQQ7W6KLD9blEV7oCDMDmXxPgikaqnQWEmvpGyvWAxJginFIcisupaKeFJAkVlZVkUJG3ffxsb5W3h+qaTY1l9osSwAKrT1l+T+LVsmCU8PJ+yYm8APX72OX398fQFMeVVjKKiRPRomUNGgeXFypGRaYLAxCWvq01GfH4XGgkS0lcYQSD8UJbojM9IO8cHmcLNl8deWha2JElys1MSWTTYm6oigq/3bc/+Dv3PnQ4Ocxa8SjHRSXhMLoUjgVganYCWlVSYijYAmQSIgBssDorE8OAmyCWWQT6mEfHIZJTgLHoEe8PeyIJA8iGSaHJ2rPJ2pAKY0wZNcwYm3eClnPBnLuKCipAENNU0eOFUoKQjNUlm7pRSwdMUKrGmrw1j/WrFN/93LZ3H39EnMZEdjfXosJrNieTkdu6uKcGP3HI7umsf106dxaMcunD44j/N7pxEX5sHnlYQcWbiS0q+pLAstsk2XRktfRZ45eAWi3BkvOKmTvayQ5muG4khXVKT4iB1xlZXlOAnISqGtP4cUJ4Yaa6yahhrkGK8UVVRF9m3afRnjWy/iby+soIeRxlKhC7yUNEkmw0FPQxcvALuEPiI+KhTH9mxeAFNB2Yhyaih+nkWRQ0FRh0bGVuwy1FEeyRjiR1ZGo0Vs0OKLynRfZDNnRvkZoCA1AKa6MrA2UqAJUoCjpTbB1EBsmBP+lxK7eOkLCCeYf/vf/8FIcyYUCKZCfD7kWCclyUypiBTIxOVAMb0UChkEMKsaclk1UMpthmxSKWtpCpLj/JEW4wxFZrdllFqhbspxyHOGyhNYCTJTAFMwRwqUV20aBi0NDlVNKJKZwum855euIIuFbkKaGFs7gdsXr+P22TME6zj2VKVjJi8WW0vSsL+jBBd2rcXF/etx9dghHqQjOHPgFN19M07Oz+HE/AY+n9AQfAVk6dRNDA2gIb0MumSTjqIizHU0kB7ghFQPK+Sx9kY6myLBxwp+TqZkIaMSAV+xgmAKZYNgCn0vNbVUoaBExaGSyHMCCkDN7rmIidnTYtNwocn4Epo6gaHLmJeX0w8IkrucEU2QYEneXnDY/wZTaO0vJ9RIRT3OED1mRg9oq3LW885SrBG+LizgBTHIiHQjmAHIiLBBbIAxqvPDYa4vAxsDOTiZq8LeXJMs1UFkoD3+9vz/ii40PNhZrDf9jXSrcXlQSC6GTHSWOATTs4JSu5KXpRPI2JRiyKZXQz6zBrIEXpJxJT3GEznx3shL8YWpMeu5rDwUGEOUFAgowZTirBXAVODvQlt/LbpWbU0dqIut/ZXErLiYgC6XlIQSa+Y5YT2AHUewdddxbN1xHNv3nMXc7rPYd+IWLhzdipfOz+DFczswO9iFvdv24sCWfWiu6iWbt9A4TVANOHHITGnm2rbODujIsXbKyUBHRQF2htpI9bZFVoAz4l3NkORnjUTKrZ4qI5XUIk4mKVFil3EsXb4IUtKSUFETTiIoi239hSHJ471h20kMjM3z+K0g+1bif/7+Aq9n7SQeS8nUJZTdpbzdCmlpgr9SZOy/wZRTNICcMoEUAdWl+zQmIK6ULmnxhLOBlhaKEoJQkhKC8tQQgmqPNLIzLsQdJjqSsKfM2rB2WpmowcnKgJHGVOyXvHjZC/D2sMX/kJlNxRFQTiuGfFIhQaXkxuRCnoDJJzNzJpVAIbUcsqklzKFkaHoFpJlDl/lEobIgHHkJ3iKgQktGGYKpoqJGOeWMlhOMkDQWvbBY7P6uqqJJidUmkFoEm+GcmVSQ2ReYSyV5eYW0Eh6//hUu33gDF6+9/mz7FJdvvoWrt9/CO/fv49Gd8/jsrVuYGx3AcNcQRvvWoa1uEHtn92HHul6x5aQ0HfIKqsSmmWnoKRJMSqimgiyi3OyQ5mODdDrZdG4Tva0Q5W0POU4AWdnlPJY0PwRSkNhlZLgkJVtgpQwn3V9gLidIw+v3IK+kjRIridDYRAyNbRX7aYsgcvJq6OizvmpBhZNWmWMFmSqCKQApq6AvAipDIGUVdCGxUgWJoe50jZKcNbJws7dEeoQHilNDkRzqhqwoF6RFOcHXzYaMVIezlSqsDKTpbtUR6GHHWbiUDlkesqwpqow7iyUWU3rdoJVFoFLLoJRZAbkkspAuVjajgkwsZ74kqDl1UMxrgnRKGRRSSrDcPxb5SZ7ISvBFRqw3EsPdWDNXikApK6qIzcIluXOLFgl5doGZ6iKYC3VTjlK0bMVy0UgILfMlpBXx5Ok3uP3gIxHEMxdf5niCW/c/wM2HH+KNo+fx9eXLuHB8Gq/du4nBpjbUljahvWUS0+u2Y3P/KlibarLmMSOSnSOj66hMKjDVUoS6vDSZ6IIUL2ukEcQ0MjKC9dNcj3VcWZqGTIblYQWBXEyJFcYKUTLlqTIylGhZOnV5gilBtq0e3oqouALW+ZXIzKtEefUq3k8Si5ZJkKlS+BuV5n+eW0TG0mT+nZODciuCKSNPMOUNaS4EIPWZx7SZx+wQzhBtwtyjqsLQmhaPuEA6WH838RN7hWRKklATgjzgZKYustKdZsiHNcLRWo+SQBmRZM5c/jwWcauorQwVZil1Yx0ouAVCnaCq5dVBpagVamXtUCltEaOJRnknlCpWQbGkC4oFTVD2DUVuoidSI9yQEeOF2FAnmDBcqygpEVBlAqrMmCBJg/U8lHggVFQIImumJmetqrI6lUVWNAmLl1IWCfbfnluMl598hrsE88rtd3Ht9tu4ePNN3Lz/Ecf72LVlGsON+Tg4M4RDW3agNi0O0QERqC4fwcaJA5hobIA5pVKWE2rRC3/HyPBqpCbF0NGuhDndaLynLVlJZvpYI8HLhr7C/pnxkYEe44e0FOX+GTOXM+asWCktOnQZAiqwUgBTmsqzdnwbbBy8RPBqW/oQEpFBJZBERHQSpVoDgyNTGJ/YhfH1u9DVtU506iKYesZ2MDCyg6GxPYxNHWBoYg9DC0c4OTjDh7KhqKyDjppCcUmU2TVlmOwqRpSPOWJD3BAb5A0XG106WtYMteUw0BC+EKsHWVVpKOqoQE5LgUAqQVmLQ1ORM+p/8RwPwkpacncTVdgor4SR9FKoSzwPQ0VJWChLwF9LBkkmKvBSk2AAVyOI3sil0UoId0VsuDPcHE0JpgqHsgigJB3k0iVLoCBPe082CkNDjWBShgUwly2X5IEjK3gfdQ11XLvzDpn5AfbO7ENyYRW6Jo/j7ouf4c7dD3Hi8DGsqspET10x1rS2ItzDBfrqJihMbUB5ZCSqfGzhx9cmTxYqM5Y0NlSjqbEGNvqacDHVQyKNT5qvrcjKICdDhHlaM0supZpIkZ2CByEjCaaE5HLWv5Wi2ZGmushwYgpDlmojy4k6OjYLZTU9/J0M7OpfBwcnX8qrBPKKqqgKslgzOIX29gn09G5EOpVN8i9mqmhaQlHDgtGE9l+NMUXZlPXTCAoqevB2txHfOchPSaSjjUNFmj8Sg5xYMz0R6uOIEB8XGGhKwUxHDmZ6srA304e/iykWSbwAJU0NqOgK0iEJbWPWMBVZOsu/sw4shwbB9bHWh5sGzZOCBMwUpWBvpAknVRnkWGmi3k0XicbycDNWR3SYC8LoEOPCPJlZ7eHv40SQ5DjblUXTI8NMvIIzWPjGmfC7ugCksoY4BJldtGQp8/Jyyqwc5BnY71y+S1n9EOcuvYLK1AzEBQTi6vU3cPPOh9hCgGuzI5HO52otTEeIkzP8HV0RZGGFHBdnVJB5EZY6WL5sEeV9KdpaG9HYVMN4spLZ0g6pfH3pBDOVjAx3M+OxEXLvCoIpKbJTjCQCmARGMDOS0goigAKg8kpqdLNqMDG3QF1di+hQ/5dKMjC0iSZJnyxdjuqGDvGkSUfXGFpah1Bduwq29r6MXs+YqaphCAMDSxgZ2dBcqENZRZ87rsaDICU2DFfmjG6ryEN7SQp6KxPRXRUHTxsV1g4dONnZwMfRkPVSHrbGqnC1tYCfswmeX8JQTAlU1FSDmbUxfCL9YeNsg+eWCGAyNCtIwsFME9GmynBUloS5wgo6QTXYGSginCzPt9VGAqOONQ9GmL895ZySHugIT1cTRIa4UK5WiicEhDM9Qhvh5TQHghkSIolggDRYOxXllakAMnwtBPOFJaL1V+W4dOgkbt79GKfPv4JDxx5h/7GHOHPuMSWXzDxyGZ6WuhhuL8d4dyW6K7LgQ79gwPsVOjsSTDsUUZVWSq1g+F+BqooSVFWV0piFIcKVrPQRjA8BdzZGkLMlJVOIRIL5EaSWTGQkESRWgvVPAFNCmr6C9V+O5k2WQ05RDdZ2dljd3YPnn3uOzFxKAPt5zDgpFy9GbUM3lUcbLc0jaGgYQHvnOigpa4mTQwTTwtwatta2cLBzhpW1AywtnWFGmbW2doWZuSPMzRxRU5CD5uJExHLWudvpIi/RmwdOCa7OznCx0maRl4OtoSLc7CzhRbf33JLnsIKGY7GUJF3tc1BizdRSkxNPMssqcIbKSkBdVwVJ5iqwV1pGMJfDyUgVIQTOmyz31mIN4nWOmtKMRaYIpjMMZAj397BEgKe5WH+UlBhRCKgA5tKlwslvKXHiCSfiVQmmcJZoCYFcJLx9tWwZD+RKqJDFL2/djHsPPsbtu5/h5oNPWSs/wZ1bn+LlK6/hpakJnG0sQpybCcJczVGfQDUwVsGuwmCcqgjBdJoXcl0NoK+nCWNDHVSU5KOyrAh+LvYIsDNFvAdrpSCzwS7QVVoBGckljDHMxsIb62SncPZHkaAuWvwcpV8akjLyIoBy8qqQkaPEkqVOrq7oaOvA3xhHli2XQFtHH/7Gyfg3OvbGxm44OjqguHwVKmp60dI2xhJDI7Vs6QKY1pZOMDK0JmguBM+FNdMBJmZO0DOwIeUdWU8dcerYVRoef0T6OS/IbWYQsxxl0dkFtqbqsDZUoAlSJJAW8HaywP8u+hteEN4+orT9/bn/xTLWDDl1FbwgzEw5HnTKrwxrSJyZEpzUJWCpsAymqpII9LaGj6Ey3NRWwl51JWx5QDzs9OBhb0wgLeDuYEAHbcoJp8capEjwFOi4Zcm85wjoYjGuCMwU6qckwVvKnLt46SLmtRcY0KVR4OWMkdhQ7KjIx4Gj97B99wVs3noaB5kzuwJ8sTo6EWfq87GrJB4bi6OR4maPM3WJOF4dg205AeiJdoQ791NNWR5O9lbIz0lFYUEmQr2d4GllhBAXa7iz1NgIH9fUoIRyv6WllouSnJeXihoqXFlpJlrqS6EkLYOVrHUCgPJ0skLNlGOp8A8OQm1VNb3FczQ7aigsreUxXIK/L15CJahDGg1XaVkLMjOrUMT48twLBJ0xRwTT1NQRevrGMCKIZhYuMLVwgilBNTOzgYWFLfTNAvDqG1+hPCuZtdKX5sceFTkR0NTUg7s7DZCVPhxMFWClLw8/Vxu42puyNvLgykr/O9guZzheQWBXMjwrarHYq3BWykkiQF8BnpoSrJvLYapCw+NsCH8zNfhoS8FFQwo2BNPLwQQ+DOACmK4ENtDTChYmNDkqyqyPKli8eBGWUYKW0epL01AIdVOJs30Z2Sq8fSW8sSyAKkFpzA4MQEtQKJqCvNBeVYeqjDTUlXSjPz8fBZ5BaI8Ix0BiEoZTgtES44lIL3fe1gb5rH8hVjowVZcjOMv4HFLwcHVAWkoEYqODEe7rCRcjXbiZ6sNWX53mxwDGmjRncnLQ1NFGdEwoslKjkZkWjdTkcJQVpENLQQ46qsokkJDJFyEqJhx+/j4oKSpESkq6+Ea4noEBMjKyxbNYgmGKjk5BRmoKsrJKEc0cHh2fy8kqnIR4BqaFlRv0DSxga+sBS2t32Nl5UnKdyFQruDi7s+b54s67H6EoJRaJwW6ozIpGYaIvGWwJYxNz2Jhpw9VKCc6WnFVutjA1UMVzzz+HJQzVS+g0X1iyCIt5eelKGSyXXHinQJqSo8D8aUwG+uiyNisuh6UaAaSEhzoawFt7Jc0QaykDeZCHOSIDHOHnZsnAbkJQzVg7zchCBR5UOYIpGIoVWMznUaDNVxRMEQ2S8KayIGtKNCcrli8mO4WT8cKXaB3QVNWGypIWHuRylBSsQnpqPdrappAWlIxqHrDauBT4OrgiwMkDdnSqK+lCbaxNGYOWibIpQyPl6sqSw0ztSfY6W5mSmSZwMdGBr7057PRUYaqnBlVtspS1NiDQGzERvggMckVkqCeCA5i5VZWgpaIIWwtjhv6ViIoOQ1paInJzMghaBPdnGZydaKiSk7GEE1KekzcwOAIRUbGIjIlDYkoeAkIS6HKX/ReYlqyNpvZwcwsgoG68bAUrMtLR3hl2ti6wMnfAwZvfIyc+DClhXuity0KCvzkMjC2hS0bbWOjD214d3g50p3Ym0FaRxOJFC5+KW/ysZi1n7Vy6Uor6/jwl8X8hS6YuFowBHV6grgyclJfDjpFEANOLUuqhLc1aKgET+aUIpKxG0wAJnd7dyExfV2OCagQtyrbwPAKQ0itZm59/gbImD3nhrJAwcYRP72kqsL4pQVNDFlKyy+HBUK9hoIb66mr6gGrUMtMWVwwjM70eGYllKM6tQnN1J1Ji8li31iElPBa2lsZYSslLjPERJ4VgfhQ5QZy4rw42NH+UfDMDDXjbmMGXZs/DQgee5rqwt9CGtqEJj5MuVc4QTk6WcKXjdXOxhKWJFsx1taGlo8M8acdyZYv4+EgRUKHbhIOjHZm5HCFBnvBn3hcTANOBu5s73L0CyMhkBIVGwcbeTVQkCR5fEUwbSzdYmzvD1Iys0ucLtKPUknVODu6w52VzEzvsOPAxsuNCkUmZHWjOQ3yQJWz4NwXKmSVlwt5YGT50sbaMII7cGTmZ5QRt8QKYdLaLhc/N8AWFKGrCTkIKaiuEnEUZJGMD9BThwkzpqCsPZ2s9BLhbIoxu0J7Saya3GDFBjgh0NyM7aTK49SaQng5GNBQrRRDlKWVSkit4oIVTZZKQk1OgY6T1X0qHzAPuyNsGhzkhMNQeDu6mUNOhPOuooZWA9rb0o6a2H9l5faioHEJ6UiEyUytQw5rUUlGNyqJyxhQfyEq+gFDGjRUrXoAcD5yJsQ7srQ3gaGcIZ+ZeO3MyUEcVXiw5bnTpHuaacLfSgKaBDmOYGvSNtKGjy62BJgx01WFjqks1M+Ywg6uTI0F2gI+POxJiIiijCQSOaYKKE+TvAWveRviUhZWVJYH15H4EE1A/+AVGQE3DgKxk9FFQWADTyd4dbq6BsLFyJuVt4CJ8l9/MGpYWZKadByzMHDA6eZl5LwjlmXFoLohGVqwDjZElLKzcxUlgoqMBayM1Sq0+QnxdKCGClf67eH5WBJNuawkPuPdyxo3lUtAgiMskGF+YuZwNVRCsLw1vIxV4UEb93M3JRHv4Mr/aM7JEE8SkKE+EM4iH+ztQZq3IUCOoqdDJ8jElOTNXLKOjW84sSbe6lDFFgrIlPLenjyXCYzkZwq3hF2xDyTOChr6aONT09JCfX4mGqla00er3dY9jqGsN1nW1oyy/FO01jCaNtahj/ZRjDNHTUoQn99HdlK+TviCIZi2Ur83V2RQWrJM+NpzMnChhrK9WVBk/qowG/YECjZ4aXbyycGpTTYFOWxE22hrwImODLAxhwXwtfB3Bw8MF/t4eCODxk5OXEw1QIMFUZDkR3rDw8nTnxLSmgrrAzcsXwVSNFRIyosSqqmksgOnj7gd/3ygWdJoZJ8qqhR3llfWTRsiCw9zMHhOTl1CQHIuBphKUJPmhLNWFs3LBMOloGUKeJkdXQw5mJsbQ0DaBro4hNDQ0IC+/4DSFD3UtWvwCvCTk4bBUWvyOpOTypdDXJSsJTKq5KvxYO4MYyoM9bSilFnS6GvBj7cyjvPmS9eFkRgCjiaeTMbxdzClvBiKIK5ayNhK8pXR7CpyhK2n3X6CcJ6T5ITrJGWGxTggKt4NXMI2TvS7U9VWhwqhkamsMC8aJVau60NzYxXpVgZnpQ2gsr0BJehqOzM+jszoXDVlRosy6UTYnc7wxmErnaqaOiAAHxIa5ICMukBNZS6yX3pRcd7p7c05EbxsaJmMNyrwa1Ols1VQUKM8yrOsysNXVgjPjjS3ZamJiAEvWWw93Z3i5O8HH00k8QyTJsiS8AS0nI0VCPA9fguzPMhHg7w1XT0+4efqLJxKWUvqNTUwXwIwKjYS3RyCCfAMIoC2HA1nqRvr7kuLO4smEscnzqMxMRU9tHoqSQ1CW7iWyxNzCmi9YnwF94a0dCUlpaOhZwpwZ1cHelRLkwvtrY/niv0Fq+RJ4rpCHy3I5GEpKsjbrwNJMC062RkhjRIk3lCGYlogJdSVgpkjgwRC+XdUeY4MwX3vE8OAF+1iTvYbwYvY0JijCG8XS3GlFgihI7pJFlEFmuqRMApnqiNgUV4RE2yEg1BLuAWYwtdaFKuVQkUyxsLeAmT3lkbnVwc0KKWkpWLNmA0ZWj6M0Iwt1hYVoLE6jSrjDyEAFhsIpSpkl0FWUQKKPFUJ97ZAY6YFIfzp/LRU4Unp9rbURzDKgp7iEMqvGY0OwDNRhQCVQJZgaGqrQ1taEDoc6nay5uREJYcSJSQPlxtjjzPrJrG5FQ2ViakwAvVkuhI94Pi9e5+HmQBV1hK+fN4cfrxdi12LKtMcCmOFBYfBx86Bbc+AD+sDfywfuLh40Praws3JgkXdEe8ckCtIzUJ2biDwaoQAypyyJdpz5z1RPnRKkJH5YSVGGxXiF8MErZTFDyQvfjaSsaNPSuzuZw1lRCY6ySjBjRBEAEWTV39MCHd5GaHfTRnq4CyVMH+62BigJs8NonDPmi7wZExwQ5m4CXxdj3s+ItdOCr0sPRjoq0FBkVuNMllq2iJPpOSRn+SM62QnhCQQ/liwPs4JngCWcvUyhZ6IOOZaA5TRDJqynbkHc52An2Hvaw9jWDEqa6lBRV+bBVoeToy1rlgNkpf4OE30VGKhJI9lGH42RTtBSWo5gIffy9QtqYmdIZpoxmnBy+tGkGWtRfejU7WyMxBhlRHdrbEyjRIC0CKS+gS4MjQxhSKk1J5iWrIsuLnwcO6qHOes8M6ytFR+fbBWi1wtUNWtbTjpHa3Gd+qiIYAQH+YmxazH/5u3rtwCmr4cPPBhBwgODaTICkRYTDS9Xuibacm93Lwb5QNTVDsPC1BKrqrLRW5mCme5iDDQmwpwyYkrTY6CrAm06Rh3KiT4LvJWpgfjuhjmzlzfjirBCsp+zOQI9bGDPupoc6YOCxABkJ/ghPsAW2zPdsLMyAA6G8gghuCGexnAwUoKF6jKsDbfFqaEMbMt2QXmYPcL8+Visq+72BvAk8EYa0rAxUoe+uiQSMvwQk+aKiCRKKxnpzTrpHWwNGxcDGFlqMirIQ0JOAlbONrBysYC6oQbUyBxdBn1DGhJTWxPezgBWjuawdDSGLYExNVSDBfdTKCNSK56DDIeDnT5LkgFcrJkr6UxdzPTgaqIrfuTSjnV1xbLnWcOX0G/oi+rj7EAg7Pk6GG8ENloQQDs7C5YwQ9HgWFqYEURj8USEKwFzcRJO4pCxvL2a8Ma2tBQl1oN1lZM0xI+u1olMtRbrpXCyxMPDdQHMmMAoZMZFIzLQjwfdB9GB/kgIC6GM+hJMyi0NUmFeM3y8PBAcGEN58eMT2tCqh1Pf7WDFmedopQ0XG214s54Jb2p7O5mxxoYiPtgZyeG8H5kknLMVugDmxvujPCOIsmlHCbNFc5QrNqTa4lCBP+zN1cSIk0T3Kfw90NUcvkbymKcKTMbbospNB6He5hyWorMNcrVGfoQV6hLtOUHsERLngsAYmqdwghhiBd9QWwKjC019JcirymIFI5GuiTZs+Xr8w93hE+oEVxorW2ZZc3tD6Jtqwpgu1dSW8sthzddjT3dqSUY7WOnAwVIXlpTOAC/KNieSkwO9AU2aI6OIO0eyL02WgTKBXMT4tYQeQkOMMNZCLXWhhNpbws3JhteZI8DHkTHFlkALycGC11sj0MuFJcaGfsSCt+WEJQttrQ15vK2YTekd6Hi9vegDQvw5UYxY2pjbWV78/L0WwCxKT0BimD8PBm1xXCxSIsMRHxLASODLWuUDH1dPmoMyPpkDNJRV0NPWhTACnsJclJuWAH83a4SRTeHcwYLkQCSFuiE3gayL8UVKBO12oD1Z6IeS1EAk8+DlJ/ggL9ELqfxbIuvOsUIPHK0OxOlSP7EtVEa0GyJ8hI+l2ImfOYrzc0KGux4KCUq8ix7VwwZp0e6sVTQ1lLmuLDcMFbOG+xrDme5VGG7+VvAIoCPnxNA0UISE7DJIyUliJWu7J6XVN5y5NcIJHsF0o0F2sHalIyXTLRxYq8g2Y4LmaKWJDNbZprwoXO0rgouOHDwo82Gs216MOwFeVowYGgRTgsrADMi8He1hCjNtOYKvCWdKsjn/7s5c6c1J5+ftwuEMT1dbksSBAJnTL1jChUAJQHoROGdKqSNrpqerHY+xG90tJTXUG85krBsZ6+HhjIhgL/7NF5pqSmTmEijRLXt5PWNmWnQI0mOElki+iAn2Q1wwpTY6HLGh/qxRnO0eHkiNj4c1Z7SxvjZfpD1yUhORw0mQyvoZwoMd7mOLzFgfMi6UBikAaZFuyIxyR04MWZ3oi6rMYAITiBzeJj3CBVEEMT7QDmmUwA1BRpiLtMRgjDV8yIbcOHek8/7xQWQnJ0IED1oYR0qUB1LC3JAQ4srX6gx/Htg4bmO9jClzatDWpcTTSarpKcGQYKjoKEBdeJefMqzGMiAhSwPGx/MmW71DaTaCyRQ/a9iRlWYCK811KLH6MOA2kLFiS1M6DnVmYk9bHgpiuV8Eyog50cFShznXEP6cAOE+FrCjjJprK8GJhs7HSgtBwpq43A87MtqTUu5mZ0xT58n6aUpQzDghuJ+eDvDzoIGK8kMA63UAwY0J8UF8hD8CCHiwlxMjnjPcnC0Q6MM45uVG1pLJThaMQ57wcXeBLOPSUppOE9ZiN2fbBTALM+Ipa75IDQ9ATlwIYsnIjKggZEYHIS7QE9HBPgzFpsiOpzQGucKAzs2Aodue9BeCs62FLjxsdMVPAggHP5UmpiTZBzXZIShO8uHwQwZZUJEejOQwZyQSxOxYdz62HRnqi9poB9QFGSPIQZts9UCMvzUBd0NKuBtigx1QmhokguvnbIAIZrtUTobYQEsEU2oTQoSdthFzp52FFuuIDhRUJCGvJAVlFYKoyYynLkPDoQYnTyt4hdiSmTZw5nM4k7n2Hmaw5cE3Jyv1LfSgpKWAmmhvrC+MwFBWKPKcLdGVFoVlNFcyUlI0hYbcX224s2aGsG77e5gw+NNd25rC1VwDHpxMHtYasDFWhxvZ6+9ug4hABw438ctTiQQrPlJIAowZdNDRwR7iqtlxEV4I8XZgnvZFEEGL5u3TYgMIrg/3UwCRasQJFUeW+no6E1AvLGf2XMqaaUITJci1CGZiuJ94qq4uP5n1zQsJfMKcFO5IQigPehDK08JQkxuHSLKvIisM+YlBNCi2MNAmqJqKCHSzRFaUF+XRB5Wp/qjLDSeYvkiLcEVrSTTl1pls80ZenA/SCHQBAc6J9UAC5S0j0l28bUqoA8qFRmiJ3ry9B1lrjaIUf/7uw7pphvwUX2TFepGtzkgNc0BZhj+CGc4jCWQIs6efkxGiBPmk0w1hbHChGzajcTHQVoCuliolVJ9GyA4ewtcO/SxhQxCsaYqsWeNNrPSgxriipqMIU/7eyonYEucJJ5qlGFcHKJIBg1kJdLVLafKYT/WUYWWkKrLPmqCZ0QAu+vvfUJGbjzund2Gos4Q52AR+bhZiZs5JYuzzskVWYiiiA1ypaqEsCY4sRx4oSg3m5BQ+2+SL8AAnJEV4ojCNxy81UrwuNojHKcx7YTL4UIVCvBDk44pQmiEJRhLhHSEjIwPY0wWLYOYmhpCJgSikYSlODUMBgSzkC8hLjBQBbRU6sTI41+ZFoyItBJUZvJwdxCf0J4huyI/3QW1umPh9lFzKaDZDvmBwylICUELgytP8yS4/FCf7s6YSZEFCA+wpx36UYmfe35NAC98s8+aLdxK/FphEcHME8MhMYSLE+VmgLi8cvsxwEd62CKU0hnlZcLJ5IJSMi/a3F0eQp7Vownx5MM0NVakgijCiYREA9GA8cfUj0L5WcGJddWCd16XhEUC0cTWBjZsJLFwNkcTH0JFfBlUFRiyZldBinOpNDMRKZj0dbVWaIhoiA1U4MrPam2oxG1pB+LZYWV4GPn31utigTljaO9zbhmrmT0ZxEkcLH0qj8cuKQTqZnxLpSZCDkENHH0N2xnCSFiUT2GgvlGcTyBBfpFOCi9OjiEUQj3808riN8iN7w3wQ5e9GGdeHlq626GQ9PRwWwKzMjEFzYRyq+SAV6ZHoqkxGe2kSqrMiRFYW8gWVcTYJ/afL+HtzYTRBCkAV2dFREkVGuhBEd7SXx7I+elCeOVjfhNpZkhqA/DgvAuxOEJ2RFedBNrqw9gnDiaD7oZzym5/gRvD9UJDgjiBvC1Fi0yMcUczrBKYKX7qJ8TMV75NBmRWNFiU7lmzL4mRKIuO9WMfszbVgyZginFo049DXUYIL86WrrxmcWFvtWfdsWOsEWdU0VIEDs6JbAOueO+OCoz7MLLWhQWnWUJGDCqVajyXF2cwEXhYEme7ZkLFL+ISEO/Ojj6Mpy4ozQaX7pdQJb42pKUhCRVYC2lSDgjQ/Tjh75JIYuQmBiA/zoiH0QhxLlfAZ5IbCeKqXO1UnmCBHETwvqlYIVdKfcuuP/CTWaR73ouQgVGSGIIsTQCRbKm+TEIKq3AREsxZHka1+dMEimHmcdeUpIQQxiXcKRynv2JAfh1KCUZoSiDX1qegqi0Z3eRwBjURTfgRqWE+Edrw1Wb5YU51I+Q0haG5oK47iJAhHTU4QJdVOlNO0cFdOAm+y0wtJjCKpYY7IivHmRPFjXQ1AYpA9mekhOteiFB+6VFsCTnDJ/IrsYNZWR9EFC3WzkExP52TwZ7SIYs0VpDWRpsjbxZT5VRPWPNB6ND66uorQ0ZJljdOEq7cJ7N0NYOdGWXU2pFPVYd6UhRdfiwC0rYu+eDJBTUsRymqssWrC1xykoKIox8mgyvyqxlrvz+dxhZm+JtWApYATKC7AmdsAxiRHRg0zKMmvpAwrMXOrcRKoikpURSdcQiVLJVCZsb5oKUlCU3ECVcifk9STpS0GbWWpPE5ByEvmcS9MRHlmJIpJmswYKldMELJ5X0H5OivSUJToj+aiWBHkqpwosjgFKdHBnNTPThrUELgmzvwi1qey9FDkRHoQGD+sa81Ea2kyARS+MBSBkkRPVKYHooa/1+WQtWRdaSqNTqY//x7GGeRDZvmTOQKAznxRgagn4MUEKIdgVRLwTMqysM1jTarOCaASUHoTvPi8Qid6N+4g/54Tyrrsxx32YSb14N98EUl5TAhxIYNZe5O8OOi6BTkmw6MZYXzcaPOtWDssdKBLZpmxlhnqKsGEhsTGmdnQTov1UQ96psrQ0JMXTZCdmxH0jFWgTclUYgaVV5BhOJcUP5+zUlIC8nKysNbXRzHzYBcnvDFZamOiy+el8yQjE0I8RDCThFN6QS7iOyHSwkdEZKSgSz+RR2Y1FSQzSgmgs+ykh4vsE2SzlGBV8Rg2FsdTzYRlBPxQkRFNVgahJi9JLHlV2RGozYkU1bEqM4zHjN4mzpcs90F1bjwVLRxpUQFiLc4hY0UwKymnrZwtnWWJNDrR4pmZgdpUtBdHE4xw5FDva4SeycWRGKpLQl9lgtjxvLEgloBSDgjCKhqdutwQsimAt+OLJaOFz7qWE6TmfMEQefNxfUQJLqGZyY5yJCuFvlqUVkp2FKNHOoERvshbkeor1mEhhwr5VLhfEV1vvJ+96IQTWEcFNYknswJZO1PI1HwaJ19nI1iJhkQddowmhmSnGRlnZsVB1ppaasDEQh3OlEtdQyWok7nCN7CWMeALn5oTFrmQl1sJdTUFWBhqQ5+A6GqqI5dSaaYiC3UlOThaGNCEuFM6g1kKqCaZEYxMnqgvSmK9p/ynRiGC9ayex7OIl3MIQEUWmZYaQYMUQyWLQmd5vLjPqZHenMwRaCpMoBcJJuPikEkDVJMTz4kcRJXiMWe5ay5KRDvZW5ERjiICu6o6g5cj0FAQJz5vagSPF8ujCGY5jUojGViVE4620kSU0OQU05xUpQv1zgP9NSli8+yWoiiRLRUEo7kwgLNGYJg72RqCtvxgGhSaqCRvNOQyp4Y7opLMrM6mu80JJIM9OSuFOuggNoxJZ2hvK40QPxmfGEKzw8eNobwKTBVjTAYVgNLSWhJDSXYRmVxEZajndcLfYxmBcgWJ8zJnHfZkzabrI8jCe57hvtZibAnxtiIoyjBnDjSh3JpaaMLQRBUq6rLMnoriV+qEz+gokpFa6spwYB20ZfC3NtWmIXFCfAgzbaib+DFPY10t+HtS6mlmsmgYc1gD62gICzipOsqSeFx4vLKjRRNTzAPbXByHhuJE1OcnopCsSYok+3jbQta7Ik6EJv69qyqDZAhlhuWEZ/2szaEXIdsEFpenx/Dx48XrV1Wmc18DqXBkN2OS0MGpPo8ZnzW0gOwvSCFrOTlEMDvKE0ldGpEM1kCyZXVtGtp5EFuLKL28UWtRJNoLI0WDUsonbyyIRgOBLKLk1eVQDglocx4flAytSvdDS2E4uorDRFbmCC6V0lvD2wtvndVk+qIwwZcM9UQaI0ZjHneeE0fIlsVkeSPvW0FjVZlJ85RC10e5LqYbziGg6ZGuImiCTEf62dKyuy04al6fxYybzegTRvOUz3rkT9kVPgSWyucx1VWAuooEJVD4BN9iyKxcAiXZ5TA30iSTteDLaOXLzJdI4AQQowIcGNHcRQkXaqPgPvM54RuKosVjlMLHFIxgPeudwC7xE/78vb0s7d9GRjCT2bxfLeWwhWkgnwe8lJGjg0yrIGANBQlUsTD01WfwNlFYXZfJ+9C5ko35lNjchEiavDC0lSRzsqQyScShsSiFEzycz8nEEO1L8iVSoYJolIIo/W4LYBZSokpJc2HtguoMX9QxSzYWRKKNIPaWEBiC2lEaQ4AiUUuABCALeOAa8mh6Yj0p0ZHiga/ijrYUEQxe7imj6yLYuUmsK7Gu4im6PNbDBsaLIj5fAmNCIR1sXiQzI2NLBydPQ64/EsjOgkQvgufMnaYss/7W5UZy64BS1soS1s842vg41slsTiIhxxYkCSc5PJFKk1STK2RjTzKKzpmRJ571rbk0khFH+NiJJZIZ2GNDHGlKwrl1Rh33M42TIZGZr5ZmpSiJE4kGLpH1OT3Km6z34+NwAtIMFgmlg8+TRfCK6TDr8oWmdTEi86qETyySmanR7txG/PvvpfybEK0aixJ4TOOoRB5oojRmMYJUU6KFr01mxATwOelJyOqGgiRRPgXgO8vTWEtDWJJoUFlPy9JofFLCOQFyWTOTeJ94TnSSi4C3lqUvgPn///n/sZ/SRCuUJ7BmxZmhJNoENYnWGG9OxvUjs/jus7fFhYSEH2FNqH9CaGYttGBYWD1qYdGof+Ifv/2MX378Gr/+8hX+/FPoQi384Tt88NpRbB9IQWuGLVrS7NGZ64D2bDu0ZdugPcsGbZm2/N0JHXlOqEu1RlawHtIDdFGbao/RxgiaKw8URumilK+to9AD+8eyURpjhsxgIxRGG2NVKet6ZQBvY4rKJEts7o7Dxs4ITLRGYLwlChMt0RxRGG+NxBivm2gNx2RbJEcUNrRGYSO3m9qjsLkjGlMdMZjujMHMqmjM9cRirjeOIxbb+uKxY3Uidq5JxPxwIvauTcLB0VQcHU/D8Yl0nNqQjnMzObiyLR83dxfh4aFyvHa6Dh9cb8c3Lw7i51fG8MvTSfzx1hT+eGcT/vj+NP74h9Aw8b9//sQff/zI4yl0RBB6lSz0K/nXv77FPz48gF+fTuGH1ybx9Ytr8dHtNXj7cjdeOd2KR0eacXt/Pa7O1+Dijgqc21qKU7NFODFVjCObinFoQxEOTBZi33gB9qzLx661edg5koPtQ9nYsiYTs2syMN2fhvGOWGzsT8Xu9VVY352BTd2pmO5L499SMbcmHVtWZ2DrgDDSsWMwA7sGszDPx9izNhuH1pdh71gZtgzmY0NvFjb05WJ2oBhjXVnM1EIptqGa26Iw3pY+zJKl2AvXDvRg+3AeSuItUZ3qgOoUJ1SnOaIx15X3TSfWNJLJVti9sQJXTo0Ruxg8vL4Pv/78qXBUOIQOaN9z3r2K7z+7hJ+/eIpfv3sHP3/9FD9+9Qo+f+sivnz/Cn75+gl++eYp/vHTu/ju3bO4ta8adw+U4MVj1Tx+tTyOLXifOH16ZxW+uN+Dbx724YfHxOzVEfz2+gj+4PjH07XiEC7//towh7Bdi19fGcYvT4bwM2//40tr8OOLq8XxHR/jG+Gx7vfi67u9+OpOL76504evbvfh0xur8OGVdrx/qYOjEx9cWYVPbvThszur8eX9IXz1YPg/KluRYIPKRGHYoYIErSIxq5JsUZtgh5o4K9TE2+DsFCfa3b348dNHnEMLq3799bNAUqFTyrOff/2B33/9Gj99/yF+/vldTrlPeOV7+PztjdjQ4ofJxlCMNfhibb0PRmr8MFLpg4FyL3QXswTnuqE52xntBKgtxwVNmfbY0heH/eOZaCK5tw4ko4Xk3tQVxQmWiuJoI6T4ayMlUA/lyTaYaIsRSTfeEi6OsWaOpkgKTRTGWgSycjRHPiNsjDgmW2Oxvo0TsyMOmzrjsbkrAVPdSZjuScZMbxKJmYTt/cnYsSYNuzhp5gfTsWcogwTNwIF1mTg8kYNj6/NwcmMuzkzn48JsIS5tKcS1nYW4s68MLx6txWtn2/D+ldX45DZB//IC/vHnj8+OlSBywjH8/9S9/1/49aNzBGsM798axJsXevHy6Q48ONqC2wcacH2+Fld2VePC9kqc2VqBk3PlOD5dLhLy8MZiHFxfjP0TC6ScX1dAUuZj53A+dpAQ24ZysWUghyMXc6tJpNXZHDmY7c/DTH8Wx8LvM7x+bnUmSZzBrUDMTAptljh2DOdgz3ghhhoZOqIo7pkeaCkLYdmn9Uh1YUJ1QnkK7Q8vV6S5ojLNjZddaeKdUJxkjc0k/OPL45hsj0FZgjnqM+wx25uMoUo/7B7Nxhsv7cOff3wgHgfh588/f8Zvv36DX3/8DL//8jX+/Mcv4t9EGRMaL/3z3zOQP3/gq8+e4qVru3B+Wy2OUzzPzubiOsXr7r5K3D9Sgccna/DGhUa8c6UFH93owOe3VpFIffjuPsn1YA1+eESyCYT7r/HTywP48WVuXyIZXxzCDy8OcKzB9w8HOAbx9b1+fE4CfnS9m3h34aNrvfjkZh++uDOArx+upVBP4OtHFNiH4xSBMXxNbD+7M4wPr63Gm+e68PjYs0W9hZ+yGBMUx7LiUL1qWT1rkuxQl+yIuhQH1FDNqhLtURVrh9YsF3Tne6Az251q5oxVxVHYsrYN96+ewLdffoR//lNoNvbfB+c/Px+8eQdXjq7GaFMoekq90VvmS6/MrTi80ITCCoUAAOjESURBVCtcV+qFvlIfDFYGYrA6AEO1wRiuDcNIXThJHI7RhkhuI7C2IQLDHCP8fR0JN8qKuJZjtDka65qisI6VdrQh/N/btU3ccqxtjORWGBG838IQfhfUeKw1mlWVFVYgdjuJ2k6StgskjSNJE0jSRMyQoFv6UrCNVWT76jQSNQM7OVF3k6R7RjKxj5NpP8cBVvVDExzj2TjCcWwyF0c25OHIZA5OTefi288viMdEmEciCUVykpiiG/lPU8U37h/CuS3luLC1Gue2lfFyBc7y9zOzFTg1I5CwDEenSnB4cxEObWJlZHUUiThRhD1jhdg1ygq5Lg87WCW3DeVg62AuRz7JWMAqyNGfv0BEVriZXpKzb+HydG8OB7fC5b4sjkxWTm4FsvYJI4v3E6poJomahbnBPFZePj6JvpWXtw0VsCIXcJvPbb4oAttYXbcPkdBDwn3SsU0cFLrRDLxycQCPz/Ti8fUO7vVNYc95DN7HL79+hJ9+/Bi//vQ5CSoI2Z/CYfm/ptivP3+JVx6cxan5Ye5bHp1QGF1PFKt6EvZTOIXjfmJzDs5vycPVHYW4tacc9w9W46VjtXj1VD2enm3GWxda8S4r2QfXu1jBuvDlrW6xyn1Don57vx/fPlgY3zzsx9f3STRWws9u9ZGEq3l5gNcP47uXxvDjK5PPxnr88OoEvn08JgrrhzeG8JTEe3S4Djd3luPKbDEubs7Hpc0FuM7LD+crcXd3MZ6e6foPMV8/24ob8xU4MpaJTdypzgJnVCdYoizaDNWsnoNVAaK1mx9Ko5XMpXUpwfGZOtrGLDSku3K4oSndE01pDFFp7mjkEK5r5N8aU9xIdCdUkegVCQx4tDVFsVYoirZCQZQlCiItkRduzmGG3DBz5IYKwwLZYRbI4sjkyAjn4N/SQ82QFmyOtBALpHKkBFsgMdAM8QFmiPUzRpK/IXorQsSKuK4pDKP1QrNrjsZwkpgEJVH/ewikXMfbjolWVyBmzMJWrLqsoG0kZ0cCq6hQQZ+RkxV0ti+ZkzIVW1lBt1H1d67JFm3d/FpWkHW5C8doIh9H1hfg6GQRjm0owdGNJSRnIQ6M5+Pklha8dHUPPnr9Or7+8FXGhXfww1cf4Iev38eXn76KD57ewe1TG3B8czFOzlTiGKugQMJjm8tYDUnEjaW0qCXYP1lMEpZg73gxRxHmScbdrIw7R0nGkTzRKgrk2EqSCISZ46SdXpOPqTV5/x4zJKZAxKm+HGzuz8Wm/hxs4mVhbBQuc0zz8gJZsxcISqLOkJxzYlXlfdaUYHJ1pTgm+isx1l+B8f4yjK8u42WOvhKMdhdirKcY67oLMNKRJY6htjQMtSZjtD0NAw2MCZvy8fKdGfzjD2Et1v/75x8k5+cfPsHtM7uwdbiMMSYI9ekuqE9zQkOmCwbqwogdI0pnLGbpdnZwvu4l8Q9PZuLEphycmyURttPJ7C7FbTqZh4crSM4aPDnZ8IycLXjvSifev0qLebWDo50Vr5NE7Sb5SMpHw/iRZPvlzfX45a2N+OUNjqcb8f3LY/ic5Hz7YideOlyDW7uKcHUrq/O2AtzeVYo782V4+WAd3jjRgjdP0jqfo5U904p3TjbivdNN+IDP/cnFdrx7ugFfXV/9H2J+8/JGfHp3Hd6+1I+Xjjbjxq4qXN/JzDJXiT1rUrClM5rqn4Gru6txc28Tbu5rY6Zpw7mdrdi+thiN2SQmD0xLlps4WrM9WF1pa7I90ZLjQWvKyzneaMoiaXm7+gxnHlAn1KeyKjNX1HLUpLEyp9ijMpkjyYHWxo7D9tmwZ8a0R0msLUo5SmJsxFHEURBrjbwYa+REWyM30hzdpQG0qzHPquJCdfzvsXDdwhAI+X8SM1qslsLYSDu7aVWiOKa7aWkJtEDIub5UkjIN25mzttPS7hzOwO6RLLFaHhzP5SQgITcUkERFJFUJTs+WM/dV0k7Rcu6sw8XddTjPY3uJ2w1NIejJ9cHmVaw+q3KwuiQY6yqFJuMtuDLfios7G5gb63BhWw3ObKkhoatxYqYCx6ZYKUnSQ5tLcICWdf8GEpMCME9buXuMlnWU5KRtFci5UK04SEyhWs6RjHOrWeFWs1oKg8ScFTKhaGGFweopDF43xe1mgbyi1aWtfWZv/xpzQpUcLEBXebi4lqLwwfiyNC+Up3miLNX9vwb/Jm6FdYqFtzZdRXtbTntbzsvVFPLqTHfUcb405XhyjriiKdsVzYw1LUK0yRG27mjJc0drPudUHm/HeVZP4a/jqKZdriFBBynEY3Q9GzpiKKCJzMKpmCcxD0xm47gQM2YKcXFbKSNGCW6yat6mpb1zoBz3DpXjJdrap+dJzGtd+PzeAKvfKH54Mobvn6wjIdfiU1bHN8+14MUjNYwn5bg5X447e0rxcH8pXmflfY/k+uhihzg+pYX9lMT+go/1JS3tp5fb8cnlVnxOon96uU38/TNBAM424pNLrbzcwdGFzy534dtb/f8h5levbsNnL8/i4/tTePf6BF49N4RHJ3px60AbLu9qpHWqEq3aVk7MM7O1uHt0Da7s7sDpuQZM9aSTaMyCfxFSICFHM+2uQMrWXB5EHuSmbCcSmOFe2DJL1KU7oD6L1Zb3bRBUL10gqzNJ6oRaEraWOaQmhYSlna5KsRNJW5XsgIpEB5STqBW012UJDijh5SIO4eRCPqtwR5EviRUnnvgRSPfX+IuECxZW2C78/hch/21hmTM3MGcKxBTG5u5E7mOCWCnn+lNYJVNFG7Z9kDZshKRcSwu7TiBlDgmZT8tUjNMztJ1zFbi8owo39tXi4fEWvM58+PRSH9642Mssmo+mZDs8uX5YrAT//Ocf+Mc/F2za+69dRzOz2nx/Gt68MoonZ9fg/tEu3Njbgsu7G3B+O0lKaysQVMyTAkFZQQ+wgu6dLMEe2lixco4KVvYvgrJqjhRiy1Dhs+q5QNAtz4ZA1LlnJBUIKWznOKZ5vVBhZ4XbsdoKY24NMymH8BhCNd7Gx+0qDyMpPVGR5cPhjYpML1RkeKIywwtVmd4c3GYJlz1QleFBEnqihperMwRCeqCG21pu6ynmjRxNJGizIOi5/xlNORR1FoAGzpl6Qdw5V2oo6NWcH+UUceG6EbogkZismAJeW9YIVZPkHEmli0nH0U3ZFDhWzL1VeHikEa+cbMPrrF5C/n/5eCPuHqjElW2FOLMhDWcmEnB5KhU3tmbhpf1FrHaV+OBiI+3rKnzz0jAJO47vXh7Bt7S2P9Di/vCA2fReD767K1jgVfiWW2F8dasDX91sJUlbuBXISlJebSNhmT/PN+GL6z3Mpmvx3cN1+Pn1jfjxzU3/Iebj86N4+dwoXjqzFvdPDuP2sTW4cbgPl/d2Ud3bcJIEPLy5CnsnyrB7uBCHJyp5XSstUzm6igJYLUlKKp0waljx5teV4P2723FkNbMOLcu+9kxsr03AwVUEuigCd/f3iY8vnI0TKqhQZZuFQTI3Mcc2ZTsTIBJWJC2B+DdxXUhoARBabRK3KtkJFRxlSbTIJKxQPZuopgK5Jp4R7q/xV1X87+ookFGwr/8nKRfGv0lJCyuCvPovUjJfiqTMxN513DchT07m4dimQpycLhEz4CWBkHvr8fBYB16/2I93rg/ivZvDeP/2AN660o8p2uxNXdkk5MJJtN9+/QOffvYBPvzgTV7+EffObMfqPA+8cr4P794awdvXh/DaxTV4cLwDNw804dJ8Pc5tr+UkEwgqWN0KZsxS7N9Yhn2MGXsnirHnmbUVyLmDY+toEbbQ3WwfLlrIf6x020guMXNyzA4IBCRhmT+3DhSRfAXi7zPC74Mk9LPbbR1eIKPwGDtGikj8EqyqCEd1jh9qCgJQm8+R64da/l6b5486/t6Q74eGXF805PigXhze/x4N2dyStA0iIYXhJRKzicQUiPjX+IuQdXRbwhDOfVRylFPgioV3FFLt0VMZiGGSc5I4bhFO1DFfHlifj8N0MIcmcsWTdTsGWUkHYrFrTRT2DkTh2GgiLmzOws3t+cx4BXjMCvjawTK8faICH1+qI4nq8eWNJnx9qxk/POzGz08G8OvTif+Hrr+AjyLf1rbhOefsMRwCIUSRuLu7u5EQI+4uJCSBeEKIkkCQJFhwC+4wwOAyzCDj7u4+s/fMvt5Vzexnzvt87xd+i+qutuqu/7Xu+66qrua3N4cFpDX89GIPvzzs4af73fz6oIffHvbyy4Nu1dbaX18e4Mf7A/xwbzVfPbeaj2+KK73cz8vSbB+e6Rbeenn12TW8fWeEj17eJrFmP798c+JvMHeurmT30BJZmUtkZQqAqmmVWKMqdgyWsl0+/G19xZIv8hjtzGVkRY4M3Ewa8wLF23sKUMrWVB+VOipqt6E5ibdubuGUPH68OYsr6+rZUxTLqf4SjkpHvnWwgxfO9tMstqQu3YUmGYSNAlRjri9NeT7yvGJZ/rIuSilWWKn/rKz/rKRqBVKxRJUCaamoalGivaxod3n9RWwQ1VRyogLdIwD/N4x/X1bUdb3c/z9KOdKmKGW8QKmAKVAq9vUvpVSA3NmXpoJy3+psyYtiXdc/gvK02Nbz2yTU7xarI/A8ON0kCtkhqtctYPbw/s0+PrqzSmqQnZ1JlC+04uaZrYLl7/zxr5/48w/lF7bgl18/kUFVTG+BH69e6uWju0O8e2MVb13t47VLXTw4086to81c3lcvTVPg3FYpTbKCE1sqOLqpgkMC6EFR0PH1JbL+CtkjtXt1ATtXFwqgxexU4BSgtkuDVWqsP58xAW2LqKlSYwLu9l6pHrldptv6lBIQ5X7bB6RWF8nzlLJ7oFTGiEzXlNGxJIa6wmDqi8JYVhROQ3EEywrlsljzZcVhcj2UhsIQlhcEyzRYpkEsyw+kQancALGp/qKQPqKMilL6SFP+C0xRyf+jkH9VtUQgRSkVB6Ws8xIRglxpyOnRViyRhtBUHkOTWOvlBb60lwfQVxcuYyGaXV0JHB5czFlRzctj+QJiPvf2l/KS2NiXj5by2sky3j5XxdtnKiTrlYvFXMLX15fxzc0Gvn+uUVStjX++sZo/3xvljw+28tu7Y3z38gif3B7k7WcFtLPtPHe8iRtHG7l5rFkEroOXL/TJuhvi8/sb+eG1Hfz+zn7+/PAQfCZO6asT8O0Z/v3zef781yX491VZ+0pd+xvMshRP6V4BNMoH2lIaxYqqODqXxNNZvYiVUkowXyHXu2oSZP4iGuTDr0gWGyqWZLnYDMWy/se21ol6riwP496ZtWKH13BSoH92SzNXt7ZzfecK7uwTa3Z8kJcvj9BXE6NSweZ8P1oK/EV9/VVTpZrz/ekoCqG/MpZe6cidsmI7ZaWukJW6QqYtskIbxDbVS7etE9tUI9mlQpRTyScKaMMq2ARQge0/ariu+VF+/D/XZarc/qji/4IyQaxr4qM8KUAqpWzoUTLlzr4MgfLRBp4DQ7nSjXPFSopSbi6SDFmu2pd451A990828/L5Fl690MYbz3by9tUuPri1ik+fV1bSOt6+PiAgl9MkHb9JmsuBUcnrBwbZ2FXCMsldI9Isnj/ZJdFiA5++sJYPbw+IavbyujzXy2KJ75+Vz/F4G9cOLufC7mrOSQY9va2aE1urOCYKeljs7UFRz/0bytgjgO5W7K3AuUcBVODcLuqpKKiqBNRt0njHVhWJokoDXlUsaijwSo31S8n83TJ/uDmNFRVxtJUtpLEggt6aRGkg+exZV0VHzUIVDK3lsbQIGM3l0QJIpKqaK6IelVxuKY2guSScJoG1sTiEJlmPTfky7vL8VdWQ6yfjyVcF5//dhJVSKaViX5U9BQJmSZKilg7kxTuQs8iZkkzlOLZYVi1X1l0ye/pSOTiQypHVizm/MYeLm7O5ti2XW6KOL0jGfOPkMt48Xc/bFxr5+Lk+vn5xo3ze6/n4hXW8f28Dbz8/zGu31vLqtUFeuTbA6zJ97+Z6Pnluo6zHzXz50la+emWMr18e46uX5PqLm/jqxc1SW/n2xS18L/N/en0Hv769l9/fP8CfHx/lz8/O8Nsn5/jug1N8/NZR3nywnxdu7uDas5u4eGE758/v/hvMtAgrUsMtSQuzIi3k0VbP5L+2fqaH2ZATZU9hvJNkORdRJWfKU5QPSckD0uXEejTIh6moXWOujyjeo8t1khmqxXIq1nNpurt0Oul2qUrHk8syXSq3KTC3FfnSVqyUsh/Thw7pdG1FgbQUBdAlDWBXUyk722vZsaKe8f52trfVs6mxhr7CHDbUVrKjq4XR+ipGq0vZWFnG6oJ8uguiVfZzpDVRtUV1+K/MOKLKjQKhlDL9T44cFiBH2pNEIZMESmXf5WK2dipQJqs26StQ7upXoFSUUuyr5MlDYpGUDTxnNpeo9iNe2VsjmbyO5481CJhNPDzdInC2qVRTUcwPb/fyxYMhXpL5F4YyeG/fcr5/57SsnNOSZUo5uVbUdtdyyaMtfPTcOj6XgfHF/SE+u7dGVHO1dN5+3hD1ffnCSgFzJS+c7pCs38q18QaeFfU8t2sppwTO41uqVMp5ZGMF4yPl7BNA922Qkvy5d00RexSVEzj3SO0aLFGp347V4oqktiqAyjzlsuKUdsrlQ0NFfH1nO6fEMRX7W5DhY0FNhDM7KpM40prLyoJwVgik7dK425cIuKqKpb164d+lXBdVVaqtKoqWCgVa5di3cJoF0iYVpIEqSBU4FUiXiQNTsqUC51KJNTUZLv8HTAXKclHK0iRHihOcKFjkQH6CzM8JlteWGNMYL+tssTSoQs7vqpLY1MgrktffuLOZd1/cz0dvnuLT95/ls49u8tXnL/L9N+/y80+f8q9/fSmK9bWUcvDHW1IvSF2HXy+Iup2CL47wx6fj/PrRfn54dx/fvL6HT+7v4E1xhy9cHOHKiTWcOzTI+aPDXDizm+NHt7Nv7ya2j21gbMs6tmxczaaRfkbWd7JhTQtr+5expreWoZ4ahlZWPdqi3VH2N5jpkWIF/lNRdmRG25ITY0turL3kNkcKpRsVyRsvS3YV26iAJb5fwFMsrGqLq3yATQJliwDZLB9si3ywraJ4/6cKA1TVJh++Al17cZBMg1TTjtIA2kv85LKvKKRUsZ+U3F+s3DqxwXdO7+HKke1cPrSVS+NbVL9dcGzLEIflTe5f1yc2q0MsdhMb6vPYWCMqWJ3GSIPYsvZU1YapVXVxdFdIp1ZWtDSJJmkQrdKR22VADDUoIC5+dDBBWxKb25PZIte3dqaqtrwquVLZ0KMo5Z5VWQJllkCZpYLy6Eghp7eUcmF7JZf3LOWaZMqbh2q5fUTgOt7Ig1NNvHSuVTJmuypXfnC7n4Orc+mXxvSgP4ebouYPe7N5f+dy/nWhhzd2VjPWEc+5PXWc21HFme0VnBwr58TmUp470SZgrhEwu3jpma6/wGyT+a3cPCxu5GADlxRru7tWHrdElLOSYwLn4dFyDg2XcUABU2rPOkU9y9gltXNNCbuklOnONaKSqx/VTqntylTus2VFBtdFMR905XBclG57WgA70wPZlRHAYVHOa12lrCqIETC86FiaRGd9Ip214qpqF6mqqz6BlXWP6j/zOpbGC8hxdFTH/gVpOC1lETSWinoWixMqDKJRAF0mLqpOqlYiTo3AWS3K+aixC5zK9geJP80lgZIpY2T9p6pcwpXDLQLgKj4R1fr2kyP8+uMViQmvClzK7pe/9oH+//37gz/+/QM//fQBn3z6Aq+9eo5bN/Zz+tQWjp3YxNHjm9m1Zx3DI70MDwlYA22sX9XKyJp2ud7O+tUtrB9oZH3/ctb1CGzddQx2VzPYs4Q1fbWqXwNXQBxaJSXTwd46VrZX0NNZw0Dvclb1LKevr4megf+1HzMr0o7saEfyY5zIXehMQZyUss8x0ZVSpZJcqFBtklbs698BfZlqg4+opChmkwDZnO8rNtRbYBSwJD+0FPrJVLx+QQArBMgOUcH2IsWi+rGiWKZS7fLhKrs4OkqVEqsq1SnzFEAH6lK4+8w4z108wqVju7hweCuHNg+oanxTH0fGVosN7OXY9jUc27aWi4fHuHPhMM8cXM+WlZkqlY5ymM22qkhudi7msmTK26KU74yU8uOFAfauzBAb7MEmgXjLClFIlVIKkCvTJFM+2gGuQLmrP5O9g9kcWJPL4fUFKihPbCri7JiAKWr5rORKRTGvjytw1nFXpZotvHimVaWab1zqlKDfSluuO5uLgjleE8VRyV1HJXOdFut3vSOV9wXIve2LuXa8m/cf7OCdO1vFPo3K+6pn74ZinheFfE2yzIvPdAqYHTwvGea2KKYC5vXxRq7sF1u7R5Rzx1JOjy3h5JYlAmcVh0fKRDnL2C/KuXd9mVQle9dVCqCVAqZAKrVDVHSHALpdFFXJkNsVJV1VwtrqaE635dIe7UyttwWrIz0YiJYmHOxIe4wXxxuLWVOeqfqi7sr6DHobM+lpTJdKk8sZ9Del0S8WeFWLMk2lr2nxo32XjTJtSKZXqmdZEt0KwAJsp6KqoqTtpaE0SYxZLla3Vpp8fYE8f3U8g80pjHRlsGOogEPy/s7Le74lDerVa/0C4wg/vL2bf356jH99f55ffrjM11/d4P0Pb/Ham7d58eVb3LpzkctXTnL18nGuXDoqiraTPbtEyTb1snaohX4BqmdlNV0dlfSuqBR4qgWqpQLVo5/ZH+wSZZPpuv5aqaWq6YaBOvpXlNNWn0vbMqnl8nk15tPZXMzKtnJWtFXQ3lJKR1MxK6Q6GotU1S7i0d4kl5V5DYXyuHzVY1uX5fwNZkxwOMkhnqQGepMulRocQFqoH+lSWeH+ZEU8quzIAHKjg8iPDSEvJoy86DAKZFoYG0FBtFRUhNwWKUDH0FGVLR/0YuqKYqkpSqA4I56MuEjS5b4Zcp/MhTFkLVxIVly0XI6Sy1Fkx8WQKdcz4heSHRtLZXqSALmbi8cVKHfw7PEdnB3fyp7NQ6oaXb2S3vZ6mmtLKC9Ipyw/jbqKfM4eGJa8mE6zQDe+PIlT9YvYluHL7nQ/xrMCOJIXxDHp1A/Epr27v5XtopIHN9ZwcttyTm5dximpk2NScv30jgbO7WzkmV3NPLNHbOi+Fs7uqufk5jLOiaIpinlxp6Ka1VzdJ2AeXMYdUc3nTzSp4PyPpb1zuI72DGd641xoDLSi2HkB6xJ9GM0IpMbLmB35UdxfVcWG3DBSQpw4vqebryWDnN5Zz771xWLH2rl2tIWrxwREAfLyoUZuHhc4T7RzRbLmpf21sny1nBXlVTYEHdlUzkEFSgFyXFRzfOMSGcz1nNjZzsHNywTUWl65c4S3Xrwi9k7qleu8+9otPnjrebF5L/LJg4vc7BeVLQylIcCZleGeopgRbEuLZnmgOCY/BzaXLOJkbw1bS1MYEtXrXhpFd10UfbViXyujcbExwcjQABMjI4wNjTGRMjYwxNDAAMMFUvMNmK+nh562Bjpz1NHWUEdTfSZ6c9RUX7xuFou7NMNbteW2tTKWlbVJAnWWQJ5PT1sRK1sKaF2ew7KadGrKUygtSKC0NInSwhgqCmKpLkmQ+UnUV6WxvDqbxpo8GmpypbLpWJ7NYEceI/IeN/QUM9iaJc0lhXWdRaztKKa/pZCWpZnUlqeytDKVuqoMquV99ghsYyNtbF2/nLH1yxgbbpIxWEprfQ4rGvIFunwVmI8q7/9cVua3Cngtcj+lmuuzaamTaW22qppqM2lYKstZk/q/M6YoWex8ehYtUFVfsiGrUw1Zm2HMhnQDNmRIZSpTfTZlG7M1x4zNmUaMym0jUqPphgxXuLKjO4GDkp+6q0OpyfanqSKMFY1xNNRGsVRRzWqxHWIPj65KZkeJM3uK7NhX5sDeMnv2VDiwp9KZXWVOqqlS2yq9uHlsI1dO7uPS0R1cP7OPEYFROfXNwtgoFi1KIL+wiMioUBbGxZOWVczC+HT2bx1QbUneUB/HsFjpLaLq2/PD2JoZwrZ0f8bSfdiUE8S4WKpnRVmPD5Xy8NwIHz08y3v3TvHBg3NSz/D5Gzf4+p3bfPP2Hb559w7ff/gCv372Ep+/dVmyXAWnxMqeF8upqOYlyTKKal4TQJRdGneONIhyNgmgjbwgmVPZKDQi1n1woRtdYS5UuppQ7GpMXaA9Lf42Ms+Bsw3pnFxRQqCLKTtHmnl4bYS9m2pY350p+cmV2kIfWpeE0lgRQpnYuyqx+zUSEa6dGxWFeJPff3idf//8Lv/+9UP+kPrXzx/x+48f8st37/H912/xzZdvqo4ueunWUXasq+KDN2/yzadv8eUnr/LVJ6/zxUevSr3C13L5m/deYEdtOiW2utS6W7PMx4ZGfxcGYkPp8HWmPciR46IGp9qlASxTjqNdzFhnGlslo+9Ymc7gskRsTOYzT0cHfR0t5urqMVem83Q05bJy3q9Hv/OuozlboJz96JTBs2YwS206hno6NBcpB4EsYkVFtChmGJUZQZQpXy8KVI70siJnoSupYTYkBlmS4G9GnK8xUd4mqrMrFInlrsyPpE7sdkNVIk1LU1lSmkh1+WIBVAAUZWsvXUjvkmgO9edxvi+bc+1pnGlMYn9lJAPZfrRlBFOfE0F/eyGbhsRqdlSJmuWxYfVydo91sntTG3u2tIpAtAmUudRWp8s4z6K1VmkWBQKiKGFzBR2tFXS1VdPTXkPfihp6O5fSu1IpUdquWqml9PU2ijovZ01PHaul/sLysccSw/1YFmVAT4IBfUlGDCw2ZXWGKeuzTBjOMGQkw0gGsqkAaCSD3IxteRZszbVkc5Ypw6kL2FzmwtbeJIY7k8VyKBsDwsXGJBHlY8589cksmKOBobasFOmI2rNmEuhpw66BTMYb/dlZ7MLuUnd2l7mzo9yLbWVe7Cz3EVB9GSvz4cbhYVHKXZw7OMaFo7ukW60iK3Ux9XXLScmswNVrERlZRcS4eFNl40G0d5gM6kEOrKumJdOH4iBzFrvrE+e4gFjrueQ6GdMe4UGeizGl/vZ0LHLj0oosrnbl8+Hzx/n09St88prYoPef45sPn+ebj17gu4/v8cNnD/np8xf553ev8+1Htzm1Tezi5mJObyvj/A5FNatUllZRzesH6rh1aLnA2chzRxu5c7RBYK1lt1jjnvxgin1NKfCQ13czpcLVjJZwVxrCHBkqjGNTbQaba1I4t20FrdULaRMV2rG+gmpR0gCH+Tjoz5bSIEwe21yxiFFpQAOd2fz03SuSk77m3799wh8/fsDv373Lr9+8w09fv82PX73FjzL9XsD8UeZ99OY1dg5V8daDC3z9ocD47kO+fu8lec8v85Vc/vKd+/z0zfvcGB+lyseUUk9TmmLc6F4cQn9GDEv8HWmN8WGn2LFj66tVh7+tluXMDbemNjuAvupImkWlSooKqKmtYJ00010SPw7uWs++7UMc2TPKQEcdo/3N7N2yBmtzIzRmzkJbU1P1i2325sZ0LUlgdWOyqK+yR2ARDSWigDnhxAVYkhHtojrjRUaU/aPDMmUdL/QxIdrPgpKMUJbIZ1VXFkvTkkRaJft2dZYxtGkVTSua6e1oFBUOpkHc05XhJdySeHKuMYbzovLPVMdxWhrBqcoorjQnc74jk80NmaQt8uP9z19XJdHTxzYJmC0c2NbJwe1d7N26QrJlHRsGmxiRrLlxfStb161k2/AqxjauZsvGPjaPdrN5uEtu62R4bQfr161geF0HI+u7GN7QzUbJrRvWSlaV+aNyv7+wFDBDfaiNMKI/aYEo5QLWpy9gTZY9vWL52tIlP6Z7ii30ob8skQOrl3F8uJkTG5ploXPZJHV6WIJrYzypEdbUF0WyMMAKU82ZOOvPJcDCiBAbM4KtzPE2M8bB2ADTuXPR09ShOCGMk2uWcHyggpOD1ZxZW8fFbb1iB7dwfdcaTq0o5Nz6NrZ01YtNKmV9Wy3bJHCf2LNBaoQju9dyZNcgh7atkg9JpttlOibTnf1i/+pYJRluZZwja1K96I1yod7TnFbp9Bvi/disfNfc21zUypqNaZ5c6crhsxdO8OXr11X12atX+eL1m3z95i2+fPMGP350j58Ezl++eoXvPrkr9raWExuLJM+VcVZU85zAeWHXEp7dU6NSzqv7lcxZJ4O7XgXqlf1L2NGfzIjYp9o4d1Id9Iiz0SHFYQHxokrLYz0YqVjMls4GxrqkI8tKWt2WTYw0FXu9mbibzsPHdC6BZnMJtlxAhJ0xi73tqF7oSWW8h2TtZn754gF//vw+v337Lv8UEH+WwfSj1M9fvcFPX73J919ICaRffXSfg6PLefPeOYH2Xb56777UQ754W6YC5ldvP+CnL9/i4vY+VsW5sibJXxTdlb5gT7YsjpHGmcmGgnhZN62cHF3KmiUhNGZ6Uh4nVr04gE7J0ityPVhTn8iOtS0y6Faxbk0fw6u76F/ZwMiaFezfMsjlYzskuzWipT5DahbqophqatNwsTVhTXM6a0XFVkkm7a5PlmafQKPAlhJmS0mKqGKyj8QdR9LCrVgcakmcnxmLQuweKWVJtLiKeJqXJtNUvYjdBzdz5Y13aVuzVWxpLdmh9jKm/cSCy/KVpotD9Ge9POfBkihOVERysmoh11rTudKZx4GeKuKlEa1oX8JnP33C4T2rZHx1cXhXJ+M72rnwzD5eeedNNu47QfPWS2w4+Srf/qR860X+VF9SUL778n8ddf+//j755d9sufHxX1/ye/T3F5aPPZYcFctSsVhrFxswlCLZJ12fdUUekgl98PbxxjcsAd/QREIXlXDvgy9V27eUevbeS6zddox7D1+WvOnC0nAHgTqU5rgA8pRzjDtak+hoQWWQJy3RAdSEehLvbEOwvTWFotIb25f/r0V+9LWx35Vv78j0l++/ZUdrHZvzF9KdHExJfBzVBRVkJqawurONIztG2bdpkD0b+6X62CVdSVUjXTK/jz1DtewRi7KmMpzmJCdqgq3JdjQkx8mEcj97qkOcKfG1I9/NhMZoO06sqhb7dpvPFBDfuM1Xb92QASpgvn2L7959ju8/uMt3AuePX7wkA/4h5/Y2cUzZh7m1TOAsV4F5XlRTqQu7lWNiq7m0t5qLewVWAfWywLm+KxdfJwvibOdSIbmywMOEAi9z6sNd6E4KZLNyWjexbO01BRzZ3kNpohtFoXZk+Fjhb6aNn4kO8Q6GxNsZEGo+jzj7+ZSFOFAZ40L/0hTeERv+rx/e5o+fPuS37z7gt+/f45dv3hXVfFds7oeioG/z4MYpnj25lYGWPAab8rh75TDffPU2337+Fj+I5f31l0/l83/0lbQjA8up8zCkytecPGdDWV4LirwtSDTTYG1ZDGc2lNFT5EW72OyiCGMyfHWpW2RJQ6I5jclW1CdZUbnQmOZsN+qSA2WMhDM8uJJBgbO1qYYxWYeLExeippynX0OLOWpqqE+bQaC7DSMr81jXkcVayX4DTRn0LF9MW3U86ZF21OUpP48dQH68K5kRtmSE27JI2ZUjn0OtQLmsfKG4jSTa6xZLblvE6ZvnOXX3ZTr6d7C0tJitFTHc78vjSFE4m6RBr5Hxul7g3JwTR12YDxV+LnTE+TNcupiqxbEEOVtTVpXFpfvPML6rj6N7+zgudWhXN2++85APf/qNvrFT1O14ifHn/vOVyL+/wvf/Vf/5u/DWN+y8/4lq7P8m/yvfOPoLS8mYMSEUxwUJmIZsWDxfuoc+G/Jl8KaFEezrTaCAGRiZimdICgefufPoGeXvwy+/Zs32I2xu7mJNgKvqTW7PlRJvPpoeSV98EJ3ypnviA1mbGMJoWiQN4V60xfuzuzydY0vSONBcy59//GdT9p+qr79++83XnB/q4Ih49x1ynzV58TRkZkiI7qa3ey0b1m/kwN69HNyxhcM7Rji0Yz0Ht63hwPbVYjEGZd4g+ySjbevLZe+qPA4O5LCrTTpnewxH+lNZId29IsKSDZLXtjfFsL8jiau7mnnl4iY+e/E0n71xlU/F7n311i1VtvzinVt8+4Eo5qcviWK+yu/fvMbFg50cWp/PiS0lnNxaKoCWqgBVjsQ5t13Uc3ctx8fq2ChOoL2xhPzcZKIjQogK88fPyZJoCx2ynfXJFuUs8zRkZYwoUqwda/OjaagvY3h9r+SrZMoCbFgm4GZLJs0RG75moS8DUR5y2YBCDzOao8UGxzmxo6uCf37/Nv/+/RN+/+UTfhPAfvvhA/785TO+/+wNyagLcROg/O1Eec215P07kOVthJ3OJGIEttfvjsvIeIU/f3jI95/clqlk6XcvskdcS2OgLXVu5uRLFNhYX8rrNw4w3pPOmjJfygTITC9dKiPM6FzswMZicVaL7ViZaMvyGEuaU91pynRjZX4gZfFe+Noa4u9ixUI3S1rFJewpjWLL0ixMdHVQnz4H9RmzWBjqzlZlo0xXnsSjfFHOXAaaM2kTFcyJcqC1XOy0WObiJFfy4uzIjLKWjCn5MsGLBsmOy6VpNC2Jp2NZMh11yVx/eJ9dpy/Tv+E4+9vqON8Yy6ZMP3ojXVktn+dQYgAjKRHsKsxiKCGE7ani5JZmcqpnGSXJUUQHuLO8Lo9Lks1P7F3FyfF+To0PcOrQOr76/nMevP8ZbSNHaT34EXfe+0st5e//C8j/lPynEqDtz33K9Q++V4H5T/n/F1HYv7B87LE8ASV/YRQDyZaMpM9nNNWAsRxzVhSGEeHvTlBwDIERSbgHSxdavV31okpH+Oeff9Izsp3Lr37EvpZm1gQ7szM/nAPFsRwoSmA0KZQmPwe6I+XNyxseXhzOFhkgK2Wg7SpcyPnqDM53t/LHn8p3ER8p5b9kgf8pdePYCVakZ1AdHcvyxCQaknM4uFkGz1/3U/6uHRpjtCSQreXywcq0Jj2RvJQEqrKCWdeSxqVd1Rxfm81QlR+baoLYXBtK+UJ74tyNxc5Ysch9LgXKL2VHm9GeKTYsy5V15YG8fWM73314k6/ev8PXopLffHxf1PKBDFjJXqKWv3/7BteOi6VZm8Px0RKOb5TaVMzJLaWc2VHN6pXFZKRGkZS0kJjYMPz8PfBUnRrfCS93Z+bpiM030SXRzYwMdzOypCpC7GmTfFSan0huQTY5+dm0CKCdoqKZLnPJdDMmzcGYGNMFJFoZUOJpQZmfFbmexox1FINY2N8FRCVX/qzYWFHBf/34oSjkSTyt52NuoI7NfDXWZoXy3cF2vj/QxGebKni1P5tKHyOcF0zh+NZOsUIC90+v8M8vn+eL185xaXwVZ4Yb2FQYy9ayBD65f4ET29pJ9NAi2EyNsnBzVqU4yECO4lBZgDRmNw5VBDJeJo0+3ZXyUFMWuc4lzlWXJWlBZC+KJC3Em6oABzrEYQ2mCmCR/jz91BNMmTqNWZOnky0Nfcf6Gg6MNUs0aWekt4jRvmJWNaXSVhnNlt4ChltSWSUK2lsVzyqxuYN1SQyL/Ty2dRm3Lw7z3LVtXDwqdnl3Jw+PjvLg8EYunD/EBYk6u4rDGc0MotRb1rviVEqTZPxksiorgZYIH9ZmRHOhv5HhpkqqqwuokBjVP9rFc3cOce30eq6fG+X62Y08f22fCMkfXBA1bhg9S9eZL3nvO0VaFDoe/f0No+qa1J9/jd8/+OWPf7P+5qe8/8O/ZN6/xaf8m8+Fqb+wfOwx5UienLhYViQ5s0ls7LCAOZymz0BJEImhXvgHBhIQlYx3eAJZpc18+8uj4zqVv23jJxg9cImrb34rSvcTV7dtYjg9nFXShUp97MkQO1srK6IxQlHKAFYop64KcKYiyEWySAKffSxdXZ5HWTBl+ru8gy9+Vk5NAi/evE13UQX9JZVsaOrlnTc+VFnoj3/4hY9//JWbZw6zTfLAVsk4YwLdYEMRPQ21jK4s4dxYI7s6YhmukSzRFMnKPDfKoyyoCrZgONmVk+VBPN8Zx3sbsnh7MJV73XEcbwpjqMCNA22xvPPsKt68tZOv3rnKt+/f5st3b/H1+3f55sO7ophvcPvcWvauzuCw8v3I0WIVoCfHqlguAyU81Jew0ABcnGxUv1Xh7uIoUEq52eHuYIW9mQLKHAy01VigOQVD7emY6aljb6ycjE8PG+PZoioW5GYls6SiiIpkATZA8vBCV5aHSz4Kd6Q7zo2aAAvasyP5TSzqv8Sq/uub96Te558y/ePHj/j2w5dVvxdiNW8GNvNmiUq6iVpkcLY2mStNWZyriRf75s+GrAASnObjqD+FZ0QN+ElU84PLfPHWBd69f5SXr+3i5I42Xrm+g6/eOM1QQxouJjPwtdIj08daGosxifZzyXAypMTHghhR5BB5L1nuRtREOBHppI+byTSaF/sLEItoCXalI9qZ/kQfdi7JpFH5paOKJHZvaWLVyiK2j9RzeGe7gNnAvi3L2Lexji2rStksQG6UjB7loEOS81xGSiM52pJOZ7InaW76VEp2r0j2UB0wv0bmD7SmsmVjEy+/8jorRw+S3X2I9tpSdomVPVIVw+naRA6XR4kIhXJgWRG7luYxJqKya2kGN04f4P1PP+CX3x8p4Jc/fcmNSzu5L8Dfv7adB1fGePPlC6JyMH72Gg1jt1j37A98/09lhP7/qqMy770vv2XPxdscvPICp++8xL5rL7Hi0AucevkDXvr2Z5WV/f5/g7kkzYnchCiaErzZrGyFTZ0v6jaPEckPufE+BPhJRcQTJKoZGl/Agzc/UpZV9Xfh5nMMiJJduvG2WIZPee/D91mfGym5MICmGG86EwIYXBxGU7A7S3wdZFC5s1YG06rMYPqyQ7hz9xY/yfN8J8v+kyzYz3L5N1k45e/7z75gR3cf3dWNXDmlHOCr/P2bP0Tulb70+ftvs2ughb7mCqqL0yjOSKBXctNpUYKTQ1mM1kfQU+xLVrAZEY7zyJXB3Z/sxsnKUC7VhnNZYL62LJybjeHcaZHqjGFvbQADpR6sr/FnX2+62NVKXrm8g+/eu853n7zAt5895J8/vMn9S1vZM5DJwfWFHNqQx9HNJaxdmUVYkBsuznY4OdrgqJwo39sNTy8XmTrj5+Ug4M3FWFcNKwMtTOeqo681HQOdWRjP12LB3NlozZ6OntQCgdVQbzpebjbU5MZTFmxHqqshPgKt87yZhJjpkuJiRFaAHXcvH5VQ/hm/ffm2Klf+JlDy59fs39SL1fwZOMhr+VjOx9NwDkWiVF0LvcStxHO3NYP+aAcBM5jmSEdc9CYTLK/x8vU9fPn2M3zyymleFCgfXNnOhy8fE4t/mnde2E9vbZJY4InE2i+gd6Eb6xI9WZ3sy055nld7cjiQ48cGsZl7xW4eKZaxkOpNimTqHsl0xWJfU7ysCBJ4s10MGSzJws3KVPUj6Y6eAfL+tWlcItFjuIXNa2rZPLhUgKxgdUMm3WJhy2IdObQ8hS8lw39/cCnf7Knl/fVFvNafxe6ySLLF+sdIbs+OE5vavJhjx4a58/aH1A4eZdn4l5w8eZVN+VGsSfZjUKzv2tQQdpWlcbChhF11BRzqW8YbLz/PV7/8zD//+F0F5o9y+ZNP3+e5q3u4dXkLt54d49r5jTwQ9/DKe+8wsGUX1WtO0Lv/JV6R13r3vfekPuC1N9/j+QcPeO6F+9y8c4fRw/IZ/vrb/9lGc+LT31l2/gfKd7/G5S9FbGTeu//+428w6zNdKUiMoGqRhPPFxmxMN2Bj2nzppnaSM4MI8fWUnBlDcFQinsHx7Dh6UfXECkSXXnqLxt7N7D52mwtX3+TU/r0CYyCrBcg2GQDVYS5USadeJl6+RTlZY5QflZFurC+MYGNBGIf3beEreZ5P//xddZTid1I//XXulgcXzzFcX8vg8h7eeu2vZqCchkM1hSuXr9K0rJ6i7MVkpyZRW5TOlhXZbG6MZqRebHNjPJ05PqqzKKT6WZDmqmzY8uRgaTg70j3Ym+vL2Yogtkkm6o4yFYvjxd7KQKLttIl30WXN0gh2rsqmb1k861bm8drzR8XOStaUnPnw2m529Kezf10eB9bnMS6qmZMchqubE/aOVphbGGNqZoSDAOrq5oCPlxvOtmYqlTTQFIXUnEq5NIytBV5syHGjK8mR0iBl67U282dNQn3qZPTmCKQaU3CynU+WcrJsF30WO4uVdZxPsvN8yoKsyBMb6m6qxqZ1zXz/xcv88p2o508fSTa+R0aEO5a6U6Rm4CJQrl7owSv1WRwXO7sj0YujedGMxbizK96DZ5eIjQt3xVprIsN9pfz53Qu8eHUnr9zcx5t3D3L/8pi4hGFeUizi/h5yRbnj7ebSFetNb5ij5F4n2gLtKXExFTX0oj/On6ViFbtEFYdLYiUuOLE8I1DiiTXLF5rQlSuNu62bqvY1LG0fpKZtgMqWAapb+6hp6aa2pZPypcvJLakgN0OytoCUE2EneTSeh2ty+ECy/df7l/GxZPpXh3J4eTBTGmuyqgn4yOcV6e9EaWYUFy+d4sydB5S1bqG5ex/jzWUURLkRH25LXIQNcZEOLF7kSMoiyb8eXmQVhpK/zIucajfyq3wpEMeVXx1AQXUIJXVhFC4NpaA2jKKlYeRWhFC8NJwl9bFUVi8iNS+JwNBECgvSyM2LIjc3jqrqBLLzIkjLiCQjO4vvf32kwIr0bHj4I7k73qXl0EsoR+kqYqNw9ReWjz3WmKN8r1HskmSidYut2JJhIJbWkK3ZJjTKAA72cZAXDCc4Mhm/wHhya3q4LxTdE4ouvPgxmzbv58jBIyL1z/Dw5mWev3GRZw/uYmV6nKikE8tCvakV774kzIPBrCiO1GWyr3QR5covb9aXk5dbzZK2XZKrlnHr5ddVC/fCzWtsWlrG8JIy+qo6efXhhzL30d/33//MhuGt1FTWUChvNiczlXL5UPYOVnNybQnbOxIZXh5Jf6kvtYsciHCYh42OBgV+NjRF25PqKNnSy5Raf0uOlkZwsTaGrkgbyTx2nK+LZVOuF/HOOtQnO7KhcZHq0LH2mjhWt+Xw9sMz/POnt3nluXGBNpO9a/M5OFIgtikFb1FET+WnZlwdMTE1wMBwnsBpgK2dpcrKmunPZfa0CcyaNok4R0OWRllR4LmA1ihHRrM8KfczIsRoJtUyWPJDbNCYPhF1Kc1p/yA61EOyc5iAOZ9sez2KfU1YEmBKjb8x1Ume9K4sZMeOVtaurWDbyFIaCkIJtJiNm1hKU+WXuvXUKHQzp0pUtjnQUaKGZEDJtEMpQVS7GbEuRQagr7VAPJkwsYoHNtRzT1zB3YtbxNZtEDC38s79g7xxV0B9bj+XD68h0UfZ8GNBR5wnlV4mFHmaUx/lSb004lo/S1an+LAuP4j1MjgTAyxZEmPLUIYT9QstSE2KIj4tl/jULFXFLc4gIS2D2IQEGWtheHp74ebqjIezNWFulmSFu7A0wY/DopYn6hPpk9dcEeHAeHkEQ4vFmS10ZkdpFPuWpdOUt4iMRdGU5aTwxrU9fHZ1E5+cGeRudwZH6xYR5OCFs5kXxYuzqM4rIz8pi6yFeTTWVdK6opAV3VX0rVrCqoEl9K+qpKN3CS19S1ij7IJbXUf/YB3rR5tZsa6T7vU9rFrVQn9/EyOjK2hqbKBhaRvV5U2016+kvrqNqJgKfP3yiUutp7r/CAW9B8lp3U3Ryj2UDp4nc/AmeWtuUtB/loKe//V9zOY8d2rSfSlJTBEL6ipgio1dvICNmQZiN11ZFOxGcFAwfmGL8PKLZMnSVm7fuse9W1e5c/E4dy6c4Ma505w6sJtdmzZw6+ol7t+5wr2bSka5xeH1q+iSYN2XIhYiJZD9ZdIAMoKoT41l44BAfu0cD29dYKR/Jaev3+FDAW9HUxXry5JZlbuY5tQMTu4/zkdffMuGLYcoK1lGWX4J5fl5VBVmUSb3qStKYbQ1h60CyFCVKH9dOKslexaHGlMaakqKqyk5AsN+yR9ny8I4LgNmW6Ijh7O9uVkXz94MNwZDjdiT6sSmVDsK/OfTmObM3r50NopFrS9STiAbIMF/k7SGr3j/jWfEYmWyZ7VYqLWFZEimdnNxwsfHVfVztKZmhsxfoIuh0TycJGv6+7lhMFeTKU/+N3ZzZ1EWYkmkiToJos5d8bZca47nalM0G1KdWZXkxNX2hWws9Gbm5H8wfeok5sx4Ch9PU5bKZ9KZGcoaGeQ90aL0S+Lp7i0lX7pyc3M+Oze30FIRQbCtGr7m6niZzcZabwoWOtNUu1p2F0dxQXLwYfn8z+RHclUs7Y3mVJZF2uFvqk6E7QLcjWaxrr2Q7WuWcuHIap45upq7lzarwHzx2g7uXtjCuLxORVog4c4GpHsYSRMP4kRRJEfyQjhWGMappcmMSlTpTvOkNk4AM1aXfO1ISU6pfJY5lFeWU1xRRalUcUUFRWXF1C9fypLqUpISYoiN8CM80IWFgc5ESXZtSw3iUE0MlxsiudyUwHhxmMSRaF7vy2JtihcjORGMFUSwo2oh/ZJXEyJ9WBwXxrqKRHFCwWwrCmR7njf7isNJdPHFZL4vxZnVrOnoZ9u6nQy1b2a0fxu9jSPsGz3Huu4R1nSupbu1i7TEciKDChjsXEV3UydtdctY3d2Lj+tClle20d/exZruflpruli1YpSN6zbR2zHAqs4BWuvaiQ3PJjGykLKiJho7N5BS30dCTS8JSwaIr+4jeUkfKZVS1f1kLl/9N5hNecqZA3woTI5juViPjWmmbE5XDrnTl/xhR0qoKznpyZw7cZAPXropmeMkN84f4bbUnQvHuXnxhAB6ijuXznL6yEG62jvYMjrC0SOHKCkopqq0hqqKehk8ZQy2tnB17xAX9vaztnc5Q70rGN++UXz7Cd544SKv3L/I2y/f4rWbx9i7so7erHhWpi2kIjqEGL9gsR4LSYyPJzkultT4aDISIihIj6G1Op31LRmMNCWypVkUsz6ajnw31i4JpTrRCTfJWvE281kWbEudqE2tWNvmMGcK3c0ocjGjI9SRlkAzWsReVgYYUhxpwWCpH6vL3NjcGq46C199UQhrO7JY15bMppUp7OwX5R/Kp3t5siiiZEona1W2dHayx9h4ATq6c5g3XwcbKxMcrc2Zq63B00/+AwfdqewrC+T5nmTO1ITRF2nGxlR3Nqe6siLYgEbfeWJxfdlV4oO3wDLxCYFzykR5/AwykwJJEyXKSvLF19MIE8OZmBvNJkJsaFigHUlhthRG2+JvPhNTzYkYzp6E7dyZeJtoYa41GRvtacSI1cuTHJbnYUKagOVjOIu505/Gee50Iqxn4WusRoxY5n3DjaqvMZ09tIprZzZw/fR6nhMoL4hanj24hmtnN/Hew5PsGGojyHKeav9qrrs5udIEsz2MKQ+0olHUf0jiw0CKPcszYynpOkDTyEUa155m+eARlvfvYHnnIEub2sQOVlGQmyHvLZLFC/1IX+hNUpA9OYHWDOWGsLvIT4AMZlOCC7tT5TlD7ekMcaE3xps9BcHyeYVyoDGbLQ3SKMO8WBwVyIaqFMaKI1iTFcRIZiDb0oMYLwwSpxTCYYH7YEkku+W5txdH8/mdg3z/zgU+ffk8798/y3v3n+GtO8f55OFpPn/pLJ+/eJ7fPrgrWUtJg8oZIeHYM1dp3/MiO2/8v0/p+p+/T+/f5cGaFTwQlb09UMODtct4e3c/Zy7d4dQrn6ui299bbEDZ7PkXlo891qA6e4APRZIxS6K9WZ2or8qZG5L02LbEn7fvXePdF+/y5gvXeO3uZR5eP8/zz4pSXjzMzfPjXD87LitO6rTU2cNcOnWQQ7vHBNIDXDxzjMOipMMb1tDf28fK9j6G+nvYs3WIEwd3cvHUOOeP7+HM4W2cPTIml7dz+fRebl06wkt3z/Pw8lFWyAqtivAkTT7o0CBfkuNjyUyMI31RjIAZJdlOfH5ONKsb0hhpTmZPdzrb2xNoTHWkIy9IrNk8HC0WiGLNIsJKh7ogS7oXubA22YtVUfasi7VnR5IHJ4pD6Ii1wsNwOn7ms6mOt2aw3Jd93XGqU1GubklhsD2NMeXkVj3pkjEzGRvMlXzii6OLkiXtBUwr7OwsMDSej6bY51nqapiZGGItcC7QU2fmNLGnk56kMMiCEp95JMrylEqTqBDI6r0taA22ptJ9rjQQY/pEPW1lmZ988nGmT57AHIEnIymAiqIYKkvjqalOoaJ0IXVVCSytiGNZTSINZbHEu80l1EYLXwstHOZOQ1ftacmtE3FaoE6QqRaRFpqqnJrrY0mGqHCyuxFuBmpYzZ1KhL2u5FddCgPFYmd7cnLXSq6eXMfL1/by9vMHufXMZi4f3ci14xt49tR2Vm3YjE9QMg4L5hHraEK8VIa7Jfke5jREOtKd5Mponi/rqtIobxujZt0Vlq6/QnHPedKX7SOldieFK0+S3XGU3BXHWTL0LG0bz+Dj7UeEpyyfNJokpeF4WzKc6c1mUeA2fwFVwF0dLzk13IOaEDcq/e1ZkeBNa2YYEU7muEkTritJoa98MT05MaxJFWhzgsUpBXCuLFRVxwqC2LnYgz25QXx6Ywev39nLq3cO8+DGOK8/f4xXrh/k7VtHefPGYV66tJePBFalvnnnLv/64VP+9c9fGT99ma7TH3DujUd7Ev7z99uXH/P2sQPcWNXO9kpxckvyWFOaxlBlNoOVxawePcK9L39B2SfxyZ9/8PEf/+Lhn3/y1v/eKtuY/ejLzRUpIeTFxrIqxVYs1QK2lPnx8tVTYjOvcP/6BR6INb1x/riskCNcPDEuMO3iwrG9XDm1X6zsIVHPY7wganpX1O/KyXFO7Bvj4I5RDmwf5sjeLZw9upuj+3czvmcbl04f5OozR7h+8RC3BL5bzx7lmkB+4cRuAXo7x8Y3cvLgFq7K7eObV5Hl60C8tzPxkcEEeLvj5epATIRYqSAvCfouFKaE0b1UbOzyJDa3pbCuJpJOsS5LExyIdlmA9fw56M2ZiaX2LJJt55Ij8yp9TGgNtaY3yoFOGQAVMqATLDXwkkG6yEPZiruA4ZpQUeBQNrVFM9S0iM6lsWJhc9kiNnZrn4ApOXP9igzqpSuH+VlhbToPM8MFGC6Yj44o5AzJiPr62lhbGGBmpIORgDZzypOoT36SbB9zepIld6d40CF5t9F1LsNx9hyuDKQlxgLTOVN46sn/YfKEx5nw5H/hYK0ndmghhWLZllQmUV2VRGVZHFViT5dWiq2qSaKpOpn0YCvcDabjqj+V/ABj7BdMRlPtSdVP9fjYaFMi8JdKc6oKs6c+2pniAGkS2QEEeRljqTmZOBcdutKcWCEKfnF8gFvnN/K8WNkX7+zj9Ol9jI2fp7xrN4HZPaJ8Fylt3cOihBwWORqR5WlCuYDTIM5kfZoPF1uTWVuRjaFlEJNmmjFZzYDpGgYYW3niHFZMbNVWstqPkbPiJGkt42S0HCZl2QEqB05TUlRBpGTiSC9rDDWnk+BowPGySO5Izjwu1nXbQl9G4yXDpocwkObH0kU+6OuqYTxfU/UrMK1libTlRnBMPqcTmZ4cyffjgIB5IMufA3mB7Er1YGdOEG89u5U70nBun98uIrOdq6d3yPuV8Xx2D69fO8orzx7k7tndvPjsId557jwvXj7GT5+8zg9ff8r+C7fpfvZL7n+qnEEfvnz9HS6JW9zVXMPqijwRhjR6ijLpLkyhqzCV4yNDfP3rr2x58A2v/fQvXvn3Hyjnln9XgPzwz/9rq2xdup/qO5aVyYFkxaXQvEjyVqIeF7Z08Mrd67xw+Ry3LpzkxP49Uvs4f/QgB8a2cGTXDsa3beK0KN+tiye5IrDt3DjAgW3DPHtyn+pE0PdvnOO5yye4dGI/p8e3c05gPrRrExcF3AtynyvnD3BbwHzuynGev3aSB7fP8dqDy7zx4lWZXuGFW+c4f3KvAFJKZbA7C/09ifIPIiYwnEjvUArCQumUAdQk2bGjPI51zUkcXZPH5uUR9OZ7iTW3IzfIRKzcbCz01DCZMxl/A3WyXfTJd9OnxN2QQrFt+bZadIRIlw8xJc5Og0jbOZJLNalZaMhocxibupNZtyKF2qJgupWvkQ0UCJhZ7OjNYrvAuXsol96SIDKd55IuahRgMBvHeRqE+tlhbjgXZytDrIy0sNDXQnPWNKY+/QTTnvpvUbRZomBaFPqaUh1sSbm3kTQNPbK8DDBRn8Dkf/wXT/7XY0QEyTrpqaIwO4L8jDCKZLp0STLFeeJyBNTq4hiiBKwgaw2CLGYT7zwPX9OZomCahNppYqIjmdPTjroVZfR15tKY6EB1lLU0Ljc6ewppXV1ISrQNUVbTKQtewEJ5TLCybHNmiTW1ob16CY2r9lLafZSowiEC01cRk96OyVx9DGbNQEdzLovCwhjKCWNzSRh7lkZzpkUG4spCiqt6cYtZzhxtF7S0rMTqBxAWFkF6Zj6Lq0fIaDsmanmCjNbDxC3ZSWTFVpKW7SavaSuFxdWyrl2YO2c6NgZKU3FgXVoA+/Ii2ZEdzh5xDoP54bKePSRP66A7Zxr2lnOpzI1i5+oa7j+zibpsf5anetGY4klplB3VcU4sjXFgTXkMX7x8nMsnhrhyYpgbz2wT0dkqeXqci0fHuH5CxvXpndw4uYPnzu7nzO4NvCpj9NMHV3l46Shfvvsixx+8Q+/1r/lSnO1bV+4yvGw5DXmZLMkSIFubefDC8/z4ww+ii4/2NCh/r33/T7be/1qlkC/8+09eFhhf+eMP1WmuX5f6C8vHHqtfaENzigvLZGWVhTtRHmAquc5FbOQpbl88LeonC3/qGCcFzD2bNzK2fi2nD+3j1ME9nD28XyA8LLdtFyA3cOXsUVHMU7x6+7Rk0UO8dP0Er9w8wvMXDkseeYbnnh1nn9zv+PhOnjkmz3Fou0C6j2fFCl+WunHxGNeeOczpozs5sn+MluXSeXra2LNjM83tw1RUb6Kkaj2VNaNkZHdLBomlM16WN8udAckXPWLnlO9X7ulKpl8yYlOaPTWLbEjxmEuyhyFBAmi45LZsR1EfNwOKneZR6qBLf6g5+5IcGYowpsRTi1QXLfI9dWiMMWRDtR/VPSXENS1lpC6O040hXOxM5LhyftmeTLYP5LJ3bRHdxUHkuM2j0M1Qnl+fdGtjeX5rksxNMdOSpqAzE0NdddTVJjFj8kSmiT3VmPwEXkaaxDkZstB+Hiku88jznkd9lDGdSW6E6Gngo6GOn7o6MQZzWSxZNluyV71kJwXMQhmg2Qt9iDZZQIi2JoHa2gRqaaugCjGbQXGwPl56UzCdOQWzmWrMnfQ0BjLIvXzsSSuMpaazgBUDeeSn2ssYsCbPZwH2Gk/jO0edCC09onR1iZs3nyR9I2Lm6BJl4UhK1TDxFaOUxISzd0kQL14a4OaOCg7X+bNFMvOprgwO1sbwbPdiRhqL8IptxD+ukQX6QVLOVBQXsr63jebKAsrKa1hcs1ngPE5u53FR0O0EF6xjkVjcuLrdFLXuYmDNAIN9TTjaSdMSy1oX40VNjB+50vQKA2ypjXChQKyugdYUPEPtCIi2JyTUkiVFoSwtDCU51JbUhc4Se9woEBHKkBgz0lfC9x9f5t6VbapdQm+9IJZV7Ovrz8t4vXOCG6KQ18/s5eSeUZ47f4jrx3dyR9zclb2buS/u8Ns37/Ppi7d5+OlXbL3wNpsa22nPTKQuLZnGkkLuPnf9EYXKwQWq3fIyVR1oAOc//pnjb32jSqlfC5i/Sil6q+y/Vw7L+wvLxx6rTfVnSWY05fGBFHrrU+Q6k/U1abKAl7l+XpRQBeVusaZ7ObZ3N73trazp7uHYvn1s3bCOjUODAuo4N585w8GdmxnobBUrcICfP7nJw6uHef3WCdXlHz6UjCphenz7OraPDMpzbRU7vJNj+7eq6uyR3Zw5uoeTx+S1ju7itAC7dk0XI+t6OSS356QmSz5TR2+mPnNnLUBPbS5W8/RpiLVhQPkxmqVJDBdKN10WzZa6cLpznFgpdrYlzYHyMCMKJNO1RFrQH2PDqggLhiVP7khy4liWB+cKvLggdakskL3ZHqwIWcBolgODOY6USAYvb80lsauVHnmNPTL/aHkg+7Ld6I82Y2trEvs3lbJrVRY53sYyiGUw62oSq6tF0BwNLCVn6qpPl24+g9libWfNkJw5cyoaM6Yyc+pE5kx9CiOB1U0yaJyNHkU+FkTpz8Zl2hT8NWYTOkeTSIEtUkuHaG0dYrUkJ2pqECNKnOLvjL/RfBynTsNJTVRxjja+s2cTMEeNfG8ziv3mUh5qQIS+JgHyHIHyHD7yfM4amhhMmIijqMvmw9109OZjNutpnDRm4CEVpCWuQVdyo94CwnX08Jkt+VxnniyPOh5mHiyOy2JDcThnhko4sqGKznw31lf6iGtJoDo5kvsbq3lhXT4rq5cSX7WZCFFYB/tkCpKSuXdxiO1DzcRFZ+Pum0t0zgCpLYcExj0E5A3hm7OauOo9xFRvIbN7I417ByldW4idvR6N8T40xbqSr2xk8rAkz8WUJE9j8usWUrWziqKdZaw430Hf1T5G7m9g98tjDJ9cSY2so5LyCIk/lmxcVcovn17nzXvjvPrcPt5+cJT3XzzJuw9P8c6Dk7z34LQIy0nOHdrMWalnjyj7bjdz99Re3rl9hk9evMI3b97h3z98wod3r7CzoYK2rEW05CymoziXy2dPqgBUMPzP4XgqxZQLyq7A3a9/x/0vHmXSf8ls5eihX2SqzFEA/QvLxx7rXFrE5WM7Obx1FRXxviTYz2fvUKdkiqvcuHCCa6KCl08d5+LxY5IZxxgZ7Ke2fAmdbV3kZBWQlJDB0qoGBrr7xMpu4tDuXYyu7mbP6CqO79rAhUNbVF/xuSRv8PSBEc6Mb5bn2SCKu12VOw/v2cSRPVsE7l2cPCRKOb6NA3s3sWXTIJ3t9XStaGL9mk76u1sx1jdGY5Yuutrzmas1H31tPZaEWTOU4shoqjubMjzYURnCpjIv2tMcVb+L0lAXT2hqGEtS3FmfaM7OVGdO5Lhyvsibq5Wh3KmN5Pnl0dyuDeNSsTdn8r3ZlmDL2GJLNi8NJK+5hIzeJpJ6O0hra2Aw2ZXuoHm0BcynVnJpmYcu+9ZkcudiszQCf4JFmSJkMPtrzFFBYjtbHZ2Z01CfMYnZUhozJ6MtkGqoTWG2ADprykT0pk7BQlTRTm0mLjNmCAgzCdVSgBQQ5T3GaOoQo6VLjLauKJk2MaJkkXPmECUK6as1Bxu16dhOm4HlpKk4CqAus9Xw1plFhosh6Q56JFkYs9jGjCQrY+LNDYkQ9Q3V1cNDXQCVZVrWW8iKFTnSDCYSLPMWmy2gLU5AS/YhUHc2PvL6HjNn4T5TXaDWpqE8lzsXdvPRW8/ywjVpqHt62d5VLLnUkxNN8RyqjmKrfBaNi+PFrm4iKqeHxLQaPIOzMLLOxdgunzlzQ1GbZc986wg80jsIyF9NbH0/S3YOsPrWKOsfbJAaJrQ+mkBpnk0Z7mxM9aUuK5jo2jjiOlPpvrGGhotttF9dwdDL6+m5O0DP82tY/8YWNr65jdE3x9j4+ma2ynTL29vY+94ezry5j9svH+CF23seHUBx5wBvPH+Qt+4LoC8d55M3zop6HuHUfuWrhD0c3zMgY3iUZw9v4c7pvbxx/RQfPX+O61t72VqdRXdePK3ZCfSW57ChuZ7PP35fYe4/ZD66rLry6Hs721/5lk9/e3RMrfL3CFz4QZTzm/+98WeRky4DNblsWllD/5JUqhICObVnTHLlWdXukKvnjnL1zEkunzzB4V3yBtcPsra/h5qKJcRGJ5KTIV2qtZ++LvlAV/aytrubjasH2K3sMtk5xmFRUSVXHt2zmVMC3fj2DWwa6mJsuJ/xHaNsW7+KHSNr2L9jI9s3D7Ft8xo2jwzQ29NBmdiemspS+juXc3DfGDELE9HQNmO+kR3WDgGYW4ulCXClPVzyob8ZbdIRN5f4sbnUh/XlPrSJpUpfkkZVeTzllYlUN1RxojqcGxU+3KoN5m51IHcaori3MpnnqoNUcF6rCuLWkgC2lXiR3FyKr7zXiP4BPAeHsW4foqA4hy2JVnQFz6fKRZtMy5lU+s+lJtKI8LkahMzREcWag5f6TDxmzcRSoFswfSpzZ84QpZ+BgeZMFmiKis6aiqbaZLTkNk2xtvMmT8JJHhMoihYhQEYKhFFiT2MFyGhNBUQtwmfOIVquh2hr4S3Q+86cSZiOLp4zZ2M/fQa2syRLC6C202fiOHkq8dYWvH3vKr8qZyh45SafvST18k1+/fw1auMj8J46XcDWwWbGNBz1tckI9WCgIobtLYuojDCVaOOAu64GNtPkvWho4CSvF7BggeoXVsN8nfB3tWZhsCdFi8NYWZvNLrH8fcme1ARbsNh1LhEx2SSKEjoEljBrrg+mTsl4RizHwbcaXcMQZsy2lPnOOMVVU7FtDV23+gSyXjqvdNF1vZ+qA8vwLAkmbmU2LYO5HFy+iM6xanIONpG+s47I/gxWXhug6+YqkoazWHl7Pa3X11B9so2mS7103V5H73PDdN9ax7Co574Pxtn79j6Grq9n450tnHhpnONH13Hh+AaunVE2AI2JWh7kZalLRzcwtrpOxKVXHOBOXr4xzvsPzwrEJxnvqWNDaTIrcxOk+cSxsjCNdXUl7NswwG+/KgeZKn9/8tLHX7Lr+ktsu/ISey+9xJbLbzJy/UPe/vYnUUsFx7+OqZV/ylc5FPX8C8vHHvvh3VP8/N55vn7tBP/87JasvGd46cYZXn14hwfPXZUMeJDjB3ayb2wTo4M9bOjrYri/m4GuThbFJpKZVkBzw0pWtnTT39HD3i1bOXlgn+TREYZXdbNmZSsDKxrYOToowK5kQ387W8Sejgx2qb7pvX/bCNtH17Jj8wYBci2r+jrpWdlGbUk+aUE+JAR6EB6/At/Uw3ilHiAw9xg+aYelix4jMPsYucnNNARYUuttRH+CKxuyvBmMsxa1DKG0OYeUtmVkt1ZQ2VmGU88q3Ae2kjc4wIrVzRwZ6+P9s6N8fP8Qr55fx1sX1zGyYw32HQO49q0ndFU/UcNbsBvdh9WGnRgObGFeZQuBLnZUOWtRI4qZbTGLFHNNEiwXECDqGKihhZ+A6SuK6SNTF7GjhlMmM2/GFHSnT8BIWw19janM15iC5ownmfPU/2A2VZROlNZTVClMFDFKSrGtEQLjkkBLdjfFsX1ZPFtro+hY7I2XhtxXTV2ssqaUFv5zxPrOnI69zDOfMg3r6eq4qs3GSYA7u3ejKNvzvP7iHV66L7nouQu899JVWtIX4T9DwBboQ6WidOYTrqtNTZQbHZn+tGX4SSbXxHjiJBzlPdnPmI2rLKPvPE28XP0JSmrA3jsJPT0j9HTm4mooam6pRYTVPMKspYLCCU7vJEysqZVDOrM0HbB2DcPCOZg5epbo6juhpm3PJDU7fHJKaHhmJc2XVtD/3FpW318nkPVTvLeasvFl1J5eQeOZbko3l5K7p4aKc10svdRN5wvDVJ/pJG2sioVineNHiqg730P79SGWX+hX1bJzPXRcWSPqup7aw53EiztIHqyk5kAf/RfG2LBjFcOrG2QstrN3ex+7tq5ksLtKYlorQ721rO+v5dKJjQLuNm5e2MeZY7vYu3sro709dFdV0l5ezLr2FoliR/jjdwUtlVTypwB3/ZNPefSlLsXEwq2vf5fl+5p1t7/ha9UsRS7F6Aqk/xHXv7B87LGXTozw4tkRvnzphEj0QT5/5QQvX9wkXt6ZfA8LKmKC6CzJYahpqSxMCyP9bQysbGFxwiIWRcVTViAeW8LvhtUbGF4zzJaRLQz29LGiabko4QYunjjK2cN72T48wPF9W7lwQrLqvm1y23rJpGMc2beD3ds2sk+UdefWDRwd383J4+McGB0gy9OMIj8rErOGCSt7jfCqt4is+ZiQqo9Z2PgVkU1fszj3INXe1iyVfLw80ITOKDuaI23IKk4laFk9XnW1JLQuJ1KahN3ARpyGxnAY3Y31yDhLj5zhwQuSK+6d4MDwcn7+8FnGr5/EeXgbLlsP4b7pAF7rN2Mv97cZ2Y/F0DaMukcwDwmn0HEubX5GVLjMI9xgOqVhroTO1xUbKmop6uIliuYp5TxLHcOJE5kv+dJIczr6mtPQmy12dtr/0L4kg3tXDrJ9ZRO+AkmoABksjw3T1CJstibFHlasKQ5kjXI2wSQPujI8qUv0wE6A81AXxVReY9p0ir1tyfGxxm76NOxE1YwmThb1FZDUZuEwZSo+yildxIb6ytRH4PcWy+w/W4MgTW1RXz1CRDUD5XKgWFYl18aY6RFrp4uT9gxM5PE209Qkw4qVlWYTsECbpIhA9K1DmGsciMl8K5bEeJPgrE+AiTbu5vpYe8ZgHVSCc/QyvBY2o2MYwJTpJsxb4IiJjQdGFo7MMzDD2MIVfXM3fAoSKDzYSPG+egp3LGHZmRW0XOwWJRyk9/l19N0foe1KPxWHltF2d4i+VzZTdLKR6M15FB1bRs/DUda+tZPBV7bQe2+YgZc20X13PS1XBmi7NkTx/gayx5aSs7mW/utbWXNnL2U7uwlsEkfWU8vObX1s29jFri09HNm7lhMHR0QoVjM2tpV9h46ycX0fY+s62bttHeO7d7BuaAP9A+sZWLOJzVvHuXzjPh9+9RPPvfIWh5+5wuFnn+fo9bc5fOczzr70Hdfe/I7XP/+JTc9/S/meT9kkqvn//hMqFTKl/sLyscd66xLIirKkrcCL3iUxrF6ey+qlyWyWjDCc4sTqRS70xzjTHe1EjwTv3mhnakIcCXexITYokMLsYjobO9mzaTtnDh3n6P6D7NuxU/LjMekih6SULbg72by2l/4Vy0UpVzImkr++byVre7pEPVezuquNvvYmVnW00NvcQE9HEwXJ0dKB9Ui116dh+QpW3YL2C7/TcvonGo//QtP4LzTs/50VG1+nOiaAeh9jOsMcWOZvSpiZBi3LSnnw8jV+++YlCft3+fHjezK9x8+f3ufnz+/z42fKWQnu8OUnz/Pph7f4/J0bfPyW8tN4t/ntkwf8ILf9+MltvvjsITGbt2E8sAmzvo1SYmmX1OMrgzfDag7pFjrYzZpERqAd0cbzZPDPwXPWLBWYzpL37GdMx2TS03ib6lNXkI75XDVsjebQVpnFp69cgN8+kIyyGC8BIFRL7KpY2HCBJUB9DhHztKlb6EqXrIuahTYkyuA3m/I0VtOmiUJKjpRc6ivgJ5gaUBhkj8mEJ3AVFTUVBV7w9JO4CmT2AquT2FwvgcpFybBSbvIY179K2WikLKMydRFoVbeLAjtqzMJK5luI3bWbrkCpJYo5m4X2xiwKtGe2xjyi3RwpDbUlP8qdeC9bLI20eWryLOaY+bDAMR5znzzsgytQ1/VkyjRT5ohCWtj5Y2LljJWdK4bmDsw2NCKoIpnQFalU7Gjg8qvnufnafjYcTKO8W9brSBr1Y9kUrk2iaH06ZWNF1B5tZO39jYy8uon1b21j9atjtN4YoE4Ut+p8G9Wn2lguCtx29RGYdad6yd26lJJdzRTvaKLr2Y2MvXaWtTf209Bbw5pVzezeOcKAxJaBgX56BLrN+85x6PIDHr73AwPrhqmqKqWndyU9Mmb37d3NoUPjXL1ynWev3maxMKBtYIGWkTU6ZvYMbFjP/Yf32LlzL2vWrqe5c5CyZavIXbaW3O6D5K19QNbadygdeZ0V+19j7OLbXHn1c94RuP/C8rHHpk2ZqDp9YG1qOA0pvlQmBrC+ejHbc/0ZS3NnbLEbo0kurIp1kCxnS6OsiJ6ChVRkJ1NbVEx5dilN1U1sXLtRaoT+lT10tbUz2NUttnYT+7YMi41dze5Na9m7dYQ9Wx7VvjH5cDYMsXFNLztG17B745DK1m7bso41/V0MdLdRlxFHha8NvQke9CyypSl0AY0hOmJdtVgWqMOyoNmsXGzHClnuBn8LWoPMKXE3wW3BDDasXML3H93jrXvnJNif4d37Z3nnwTO881Cs3MsXxc5d4MPXLstULsu8d168wNsPn+Ft5VCsB+d48/mzfPryZT764DZh3QPo163AeFkHRvWtmOSVo6Ojge98NYINZrNg0j+I8zAl1ERPBaWH5ElXyZPOs2dhI5cXTJiAscA0b9IkdCY8jY4oqOYTT6Dxj3+g/cTjGEnGtJw+HSsp88lTsJiiXJ6B9bQp2EsW9TXSwFFvFhYzp4hVnSQZUmAT1fQR8DxEaTMcTamMcWXek09iMnEqlqJuOk8/jd6TT+EggDvNlMdLTvTR1BS4ZmIjdlcBznK6mtheNWykrJSNR8p1eaypvPa8SZPRfXoS5lPlfYiN9ZmlJfDOwFiW1VYUP97JSHKkGZk+NiS4muBioMvEiTOYOGUOM7Xt0LOJxNAtHQvvPLnuxgx1W9TnOKI1151ZcxyYpmYqNnY+6tpGmEf5kbqqhBsPnuWLd99j884WlqzyoGU0lJIWX3LrfMio9iStyp30cjdq24pYv3UvW/YepS07g809Kzh+5jLHLr7A2esvcObuc+x9OE7ZrkpCWxdRuH0ZrRdW03iyn/yt9ZTtbmPVjT2Mv3+JTYdHaWqqZmzbVi4+e5XDx8+wZ98+du8YZt+uUd545x2evXWXeabWmDt44B8aSWpGLosz8rBxdsfE1h5bVw/MnTzQMbHC1N6Z5U31dHY2sLSqgOKcdPLSkygvyKK9vopNq7s4d2QH9+5e4bU33+aFNz7g/PPvsuXUi7RvvfQ3mBqzJjNr2mQKF/kzVLWQ+rQgGlP8GMsNYE+mO7syPdma6sraOFtaw6zpSQ1mv3jyxoJkClKiWd3ZzfiOfazq7hevPszBPfs5vH8fB3ZsZ9Oa1aKErXKfdrGu68TK7uLM4f2cHN8jKrpX7MN6qXViIYbZsUny3VAfy2uXUCX5smFZLWs6G6kMdaA2xJKVCY60xVnQFCWWNWQeDVL1IXqqU1qskDxU72dOjbchi2x1MdeU95MSJop4W0A7zTtSbwmYb90XSAU6BcqPXrvCx29c5YOXLvHBixdV9b6A++7987z3QEB9cJ6PXr7AB2/fwKWwlLmxyUQXFFBSnU9tYQKW2rMxV5+Gp8A5b8L/EGRnQIy9OZYTJuGnrS02Vh37aVMFrFkYyiDXeUpAETB1JbPpTZzAPJnOnTAZvQkTmSug6snjdOWyztMT0BaotJ96Ch0Ba57c12DqRAFFmfeEgDIVlxlqqi2k7gKRj2KBdTVIdDEVIKcL5FNEMacxf9IUpgv4ak88KY+bgMnkR8qn7C7xEfV0EmW0FEDNBVALAdFMLptOnqp6rMHUKahL49B+eiI2M9RFYecI0BqqjUqW0hQsZk7D33w+YbaGBFrOw1RbnUkT1Zg52wgtbSvU9RzRtYvHKrAMa/9CZurIoJ3nhoaOFWqzLQVSa2ZqmImCmvDURF1cYiOo3buC7mO9bLwwRFaJwLjUi/b+BFatySS/1I+FqbakCpSVLZGsbBcw+8tZ353KgdZgjtWLmNRHsbYplC19mTQ0F2EgTXqmszo+pZEUbmkkc7Sa5jNDdJwfoXx3D5kbmui7vJcTt5/h2YvnOH3yKOMHd3NEYtfJE/vYv38Xu/Ye4ObdFzly+iLzjW1w9vTDzMYKXQN99IyNMbS2F1hdsXXywtjKDs0Fxrh6erBtUxeHdvRLVBvg4PZeDu/okbG/RmzyOvbvWMP2TfI+17azrruWvsZi2qozaa9KYXVT3t9gakvumTz5aaK8begpjGZ5Xjw7BzrYmhfC9kw39uX5cKjAh8M5PuwQ9WwQuxjobktFbjoNZTkUpS6mtqSSXaNbuH3pCmeOnBDAhhlZvZaVLW00LK0TW9lAb0cn61cNsLq7m6G+Hlkw5bcc1rF2dT9bRtfTs6JN5g3IQkv23LWJyxdOsqajllxPc6qDrOmIdVLB2Rg2n+oATWoD5lAXqEVHlivtucHU+VlS4WpAuKk2Rlpi8ZwseP8lBbRzqv2nL98+zku3jqnqtbunVJC+//IlVb0tEL4javmuqOa7imq+oGwyPyNAn+W981s5u2Qhp7N9uFYWzNXycI6mu3GmNIgkGz00Jz2B5sQnWDDtKWKdDcXWymAXhXSeMYNAHV3VRiB3dQ2MFQgUZRI1NJs8DWOB1UCAXCCAzpP7zxcYTSQb2ghs9nJ/8xmzWCCQaAussx9/nJlSswUWWzV1/OZoiVKKlRX1U+xvgIYm1nLfeQKyqbyO/SwN9AXQmaKg6grgAr2OwKklkBpOnixKruwC0VTZV0WhTcVGK2CayLIZCcCGAutMua+GPNZaAHZUGoGyAUie11gag4mAaTt3DlZ6msxWmy35UY8pon568y3w8vbF3NEP68AivBI7cQlfipqOF5pznSVr2jDPxBE9A0e051kwc46o7KQ5Kjsb3bCYxWtKKFpVQFyMJfELbVlSGUFpqSetzRHU1LhSWm7L0sogGqrSJPJUMLSyhYHVfWwY3sKWrfvYfuwaR65/yso9+whbGotDiitGcRK7VhSROFhPXE8lpQJJ61mxvud2kL1xJa17REyOHmDfnjH27d7G+PhOTp46wrlnznLl+hU++uIr3vzwE5UqtjVUCmR9jEsm3b9tFZskd7Y3VZKZkYCLhwuzdfSJjI5k3/ZB9m3t5eC2QbZvaGdVawG7R5s4sbefU/sGOHdgLZcOr+Xq8fVcP7Wem2dGuHNuE7fPjv4Npq4MpElPP8GicA9G16/CN3Ih1ha2dCUHszXTmx05XuzL9eFgri/jOZ7sTHWnOcIZF2trgTKBzf0reOb4EU4eGGegvZfWpQ2SJSU/9q9iz/btnD56lEtnz3Dh9CmOiZIeP7BPwvUBxvfsYLOAObRKrKwo5unj+7h64RjPnj3ErjEJ2Xs2MbSilgwBs0Sga4i0YeUiVxrSIyjPWkxlYRrVBWkU5SRRGh9IjZ8VaZY6uOlOR0fs33yNaVw+sYk3nzvJ7fO7uffsAdWGloc3jgikx3j1zgmVOr4rKvn686dVR3zcu3qIFy6Pc0/q+Uv7ufmMLG9fPeuj3GgPsGRVnBNjWcGMLPKk09eI3igrKkOsJXfNx3muBpECpo+e2EbJfxZiOS0mTcBPoPGframCcOY//gcPgS5cYAoVYEMEjlBRV2X3SOgcuS5q5iuD30PU0GO2hgpoZSOOlWS/uQLo/ClTVPCaC1yKJVWeN1hTW5rAI+AtBCplQ4292GZHRanl/roCvKE0Ahuxo6Zyn7kC6ByBzmTSNMnBOmK5NbGaPEMFtHJ/faVhyP3mTxRlFPvrKcvpr6WNiyyLpdhdxebOF8s9U9R/hvo8tE28xKqKEs4yFcU0Q1/fEXMbbyx983GMasDMI49Z2r5oL/BlrokTVk4+uPqHY+3iJerjyBwNQ7RtzCnY3UBAYxwZmRJLFis/qxFDfVYoZUneqh8mLky1o6E6kMYSfxrzA+mpimGwdhGjzVlsW6n8NksPpw9c4Pix22TUFWKb7IJJjA2Wic7EdJTgU5+Ba0UisSvLqRRAWs5spPfmftbfPsShMwe4cPYAVy4d4ebV09y8cp7zZ46ya/dW6hpqiFuciKmlLesGl7N/rJ2dG5vYuamJ3Ztb2b21gyO7+6gpz5LPYw7FRWkc3L1KYtxKxrd2C5AdjA7USqRbIaCu5NjObs4InJeOruP6yWFunpI6s4EbZwTSs0N/gzl92gSyE4Nprctivr4RZpZ2GFs4YWNtQ+1CX4ZTfdiS48eefH/G8wM4KLU/y51tiz3oyIukOCWW0a42tq0fYmRwgPHt2zh/5Cg3L1zg9uVLXDxzmuOHDnJg1w7pMls5vHsnx8f3sWPrRvHxW9g4LHCuXsW6datpb29iRXszXZ1trBtaJbI/QnVKODmelhT7W9Ec7cwygSIn1p2ceA+y4rxYssib4awgdqZ5c1yW82JZEJel014qDuNiVQS3dq/g4bV9vHLzqAo+pRQQ31DquVOqLPmG1Jv3FEAlW75wXlWvP3dG7nuST966zdL6MswWGGFvYoKd4Tz8TPWIMZ9LlJkedroz0Z8l0D35X9guUCfUzAAnsXvKhhRlS6a1gKRsQXUWK6j55NMC5z+wmzadMC1d1b7KUIErVAZ9kKiY+4zpkgXFqsrAdxPYXEV1HQUyO1E0a8VyCnSes7XwF/VStqL6amphI5DaSY6dN/Ep5jz+D8mAykEG6jiK7TQUW6wrpUBtLa/pKa/jNktAl+fWF6s7V5bHXKB1k+e0EwiV3Gk4cYpYbbHZT00U66umsr7KY1zlPdhOVWOB3H/KhKnM0NBnrmUQOqa+KrWcMcuQqWpmaGo5C5gB2AUV4L6oDafQGrGyPujMD2KBaSB27kHYevlhbOvJU5O0cE+PZumpLkqONBPXlaT6ZbmGZG9aciMYqM1kbX02SxN8KQ62oSTSisYcdwZrIhhtSmJjayZjAuXetV2cOHKT6y/+wd4Lr+OeKa+R4YJfVSie4nJM0gJwq1qMS3kKruWLcShOIKAhT7JnB6tu7mSlgBQU7Im3nyPu3nb4BrgSHOJNyuJY0jKTyC7Ox83LQ2Dr4cSuLg5va+PIWAdHBbTDY52c3NNHYlw4szXnikss57jc59CYAmIXx/cOio1dLfCu4vCufnmOTsbWNbG+q5replI6anPpbclXKerNM8N/g6k1exJD7ZV4ejqywMQSc3MbTM2tMbGwR9/MjlgvVwaSA1mb5MWWdH92ZPqzJ9ufA7n+7E7xoFXgyIwJpjI9hdP793L5zBl2b9zOuq4hVomC9rZ1MtDdK/Z2nXjvTezcKrZjeD1r+nvp7+kUENtYLlZ3RcdKOlZ00NHRTnNLM9U1VeRmp1GSk0qShwV5XiYsEUvbkuBBQ040VbmxtFZmsC4niuFoJ9bGuDC6yIeNSb4MRtgxFGrGSckXr5zcwHsvn+fDly/y0auX+VDqfWWDj5I1H56TLHlO1PMkr4myvv7caQH1vFxW5p3h1efO8sPHL9Hc38l/G1owWT6TSUZmTBB1s9Kfi5XWdLFyk9FWn4HRfF1sBEoPC7GzypE4KsUUiyhW0VLAcpfBbyAwKBt+jGXAmwoA1nLdReB1VbaGqkAU8NTVVVt0PWS+l7KLQxTLV5TVUZTKWNTPUwAJFCurQGs7dTJOos5WM6bhbKSL7TxNscVPYzRRsq1YYTdRXReBStmAoy+gWYkqKkfx+Klry2toqpqFzRQ1DJ6cJGoozzNrJkZqUzEQx2GipZzEazZO8wVaiQZKrjSUJjFHnmvGLC009e0xdY4RFfSUvGiImroRM9TM0ZvriIGpA/Z+GQSk9uAaUcssXXdm6bgwXdsBNamZOq5iaT1IDLJnNMuN07VhHK4L55zAdnpZCttKHp1jd0VBDG2Fi2jICKEg0o7MAGMaUj3pKZU8Wb+YkfZiRlbWMrZG8tvJl7n1DnTvOIJNshOuhT6kDqThWxWC/kI3HIoS8GsswqcpB49li1k0tIS0zbVUHu4jvjoNeydzPPwc8A90ISjEncAwd2ISQohPjiS3JB8bJ1fm6MzDSLKlr487xfmJknNrOLarm1N7e3BxscbY2JQ9oy2iiL0c27eOgb5llJVkkrAohcDwNKJTKsgraaC+vk3G+kpaWlopKa0mIjYPv4h8kvOb/gZT+T2JnZs6cXKyRd/ESoCUFxAwDU1t5QO2Q9/UCjdnB+oX+YuV9GBNig+bMnwZE4XamyP2NtuXtekB8kGVSIiVIFtZxv5NGzl56AAXz57i2sWLXD5/njNHj6l2o2zbtIV1q4folgXr7FhBU3MbdctaGN24mc6VXdQtb6Kmfhl9YnFPH93P2eN7qcpPJcxyLlXBdrTHCYDL8nnu5iWeOX2QErGxOU6mYq/dGZBOuT0nlCGxvFl2mhRGOvOc2NFtm3eyYfMB1m7cz8CGvfQM7aZzcDetvTtp7t5Oc892Wnt2sWb9OMcOn+TmxbOqb9W8cPEMH738HBvHNvKUvgmTjcyZOM+Qp0St5upo42msj64MZisrM1ycncnxdibbUVRVfRbOSjaT/KUAYiIqZiA5z15NA12xkppPPS2QTpXMORPr6XK7KJDJU5MF5Oly/5l4CIjuGrOxVvKfWEs9ub/afz2m2hrrLaApu0CU3RpeooDKRhltyagT/vEY6hOfFPAnqLYC2wrkyjK4y/0NJHvOFzDNJiuWV01gVsdJFNROrKuVKLSJ2jTmzxKLOmemADkLOyMdbAw0MdGejuU8WcYFs3C3nI+LOAR97ZlMFVusIRlRU9+J2bo2aGjZiFpYM22aiSimlcBpiKG1Fy6RZVj6pDN5pqmoqTETZhgzZYYJT820xMbNg3RPIwYkHuzNC2JfeQyrknwodDdmoZkuC60NSRGnVLLQnWUZ4RRLZCiKcaa/Np+usmx6a4pZ3VzFQFMVQ50r2bH3Lmee/5OF1RU45tiTOpiOW4kvpgkO5GyopfrEABUnuum4vpauq8PkjDaS2F9L8foW/OP9Zfyb4qmopb+TCs7gMA8iYvwIi/QiNSsB/2BRewc7LCxNMTA2RFdfLLi4KK25C9CVMTFHewGWNqas6V3KoGTaivx4AdgXB49wHHwXSqNKwcE/A+egQpxCynCJqMA1vBLXMLkcmi/OokDy+P/6fcxju9pUZ327eHiQC0cGuSq+97lnNnLr7Hqal6RQmZfK8qoKmior6ahvolvAa431o0/shgLo7rxAjhYFszvLjzV5C9na18r4lg2cO7SH568/y3WxtPt27GKgt4e25iaW1SynpqqehmVNrFzZw5qhzXT1rKWqqobtW0d44e5VLl48xVnx+M9ICD9/elx1DO3GZYUCpQdpTgZkBDjz7Zdf/LVzFn7+/TcJ3KOEy21xfhZkhjsQG2hFQFQgd2+d5uSxcQ7tPyyW+iinxWafP3GcCyeP84xSx49x+fQJrp9XTpFynNtS18/KvDNScvvDW5c4c+Y4082smWRoyqT5hkzUWsDU+QboztVBf6662JgwMqJ9qLc3INFwOgH25kRYWoiqKce+zsRJykrU0UBspZWAoi+WUSlLmW8v8NhJHjQXUAzE9hqJqhkJtF7mpqovg9ua6Ms8UdaZs3FQm4H1FFFJsboeoqquyuME5klPPMETjz+B+uSncbMSKGZIThT7ajtDXQCejbcA7CWWdL4APu9pUUdFTdW1cBM7rS9qO0uy8MwpEzBSn0iC7Xw25Yby3GApZ+pjOVISRFe0HU5aovSaU1UHSJgam2PrHouDdxKzNC15eoIWEyboMnniPGbNNmWOpgHahvZYeKZg45eJhcciuZyEe2Q5zjIYnSNKMHZPwdDImhx3a1rDHFmTHMBIWiijSUGMJATRJ1DURHlQkxJEYajA5b6ALQWxFAS5kRIVRkvVUgbaOmgXEDuX1jIoDbZjcDtR1TF4FnvgVeHDsiOddD67joZnBig60sGSM/2kDFeTNdpM/vp2fOOC0DfWwt7OEEcHE1zdLPAV1QyQ8RUa5kVElB+hEV4skjgVHRsi8z0IDZV5of6EhvgTFOCNl5sLFhZWqMtnaeXoTENdPpmpoWLnHTFz9MbCJQxLF+X9p2Dlm4W1Tya2PlnY+ORIZWPvnycliuyTK/Dm/g3md28c4dvX/1OH+ebdo/z02QX+9fUNvnn/MsNr2ujvbmJoVSsD/Y2sXbWMnfLGjqxZQleCD6uTPNmSGcxYhh/7c305KJA2i50sSghjaWEmuzau5cLxw1y78AzXJXNeunCOc6dPihKe5ISyYejiJe4+d5eL58+Qm5VKVUUxR4+Os23bJrZL7d6znYH2ZRQF2BNprYu7iS4PXrijOq7w29/hO7nw3MMXWVqcQmmaPzF+psT4G+MYGoBxRCJ3rp2RBnGOC6cP88yZI5w5vE8sSAe7Nq/m2P5tnBrfJYF+iA19DQysqGR4sJ6OhhyyFweQEust3W8J956/jIGnD09Ih5wglnaS1FMG5tL9AmmuK2B5RQbLs+OJn69GwJwpzJstWdFgnqiSZDSxol7Kznyxq+YCnOGEKRjK5QXaczA1XICZkT7Gyper5f4L5umgozELIwFeW0ONWbMmozNjCg5ib5UDCmyVjT4CsgKkhVhW86lTmC3q+LiA+fRTTzFdavbkCaJyusyX24wkD1pLdrSeJDlScqey28NEyZai2guUXTXyfFOf+h9M5XW2FESoflT33sp07nVkcn9FNrcbFvHs0jCuNUSxJc8Ph7lqzJ7yFDpig+ebuWDpFs0C6wDmmntjYOXPnLl2qM0RdZxpINlT7GNgpoApgy+kAIfQQgGyApuAMmxDlmITVM60+d4YOrpQlh5Ee3IIS8J9iPS0wdBKF2cPW2Ij/UgWMPIivdmatYhuabj78qI5XLqQkkAjyiWyVCzypD4lWErsbkko8SuiqN67lJ5nh1hxYQ21B1ewcLCMiiP9DN7fTd7uJhL6y0lemsNsHTVpDnoS30TtLPWxtlqAq7uV6mtxYfK6wWJpg4NFOaN8ySksJDWjhJSUdOJiY0mIi5GKFpsajbOrszQoXZJTkmioSRfQ7TA0d8bE1hdzsfvmroswd0vCwj0Vay+BUsraOxMrrwzV1NIjDRtvuSzX/8Lysce+eO0YX7x6nC9eO87nrxzlyzdO8OU7Z/jinbN8/uZpvnjrrFy+yGfvXOKrDy7z3ac3+de3D9m6oQsvLyf662sZkI6yQ2zkXlm5Zb4WVAZYsltywFhOCFtywlibFUFXbjyrW5azeWQze8TSnjl5gts3bnBZgL1x9RKbNw4xdcrjTJ30P1hbLmD//u0qKNesXSWABGGvN4PlZVn867fv+O6bT7l5/QIvPLjLoZPH0FCfjr+7JU3lCfja6+HtbIh1ejaG2TVcuHqO1T2lLFroRHyiM2HhZiyMtSE2xpLYhcZkZtuSLZWb50B+kQNllS5ULXUXO+1FQ2MQ3SvjefXhaYJT0vjvBSZMtHRkupMn0zyC0fcWMJdk0dtaREdJCiG6U/CbPZHZyi4UsYdOunOxk0ymbF1Vts56SeazEDAU1ZoroM3X1cJogR7G+vMw+auUaKGvp43hfOWn63SwlMd6ivX0kam3uiZWkh9N5PF2yuNFPZ94/B88+eTTTBOrOksgVXvqSdQli+qKDTacNkO128V8sqizXHZVjhSSfGoqaq0l6mkqllt36kRqQuw5uTSBncUxjEi3P1Qaz3hBuKy/IA4vieVCQwL7l0ThYzabCU89zkzJuQbmTli4xaBvF42R40IsPZMxcVnIPKtA5loEYOGVjGd8Dd7xDfgltWATWI5LdAM+KT0E56wWIGPQmD2XWbJcRk5WOKVH4JgVjVP2QmxTxfqlxGKbEY9zbirei2MojwlkQ3IoqxMCKXExZlNWELvLolifHcyyRHdqE30prE+keEstJdsbyRquJXvdUjLWVlOyayV5o+2Ely8mpiQVE3szNLVnMHf+HOYb6mBiPh9T83lYWi/AQbKml68LPn5uePo44hfgRkikPx39Q2zZeYZd+0+zb/wk+/YdYu++/ew7sI+htevpWTXIkeOHeObcITZu3cLYnv3sP3yYIyfOcuzMM5w8d5GzFy9z5tlrnL1yk3NXbnHu6i3OX7/N5eee5+aDF3n+ldf/BvO3H1/jn7+8zm/f3uebty/w8UvH+fiVE3zy8gk+e+kEn8r1L149xef3jvLS5i5uLCvldvsS3trSzdenRnl4ei+jI7tYkltGhK0JS6O9aQhzptrbnBofU2p9lJNc2dIdZU+5lxGp/q6iSE3ymDE2b9rOti07OHjgMOsHVxIX4Yib/XwsjOZgJZmme1UXnb0riAh0YFGoLW/dP8W/f3wF/vkm77x4kSzplBrqU/iff/wDC5P5rKjLINLbDCe7uZinLGZWWgW7jh3go9fEpl7ZyL27e3h47zAv3z/Bi/dO8Pyd49y6fpyLFw5y5Mh2tm4fpm9tP8s6mshfWsWi4iKCMzKxi41jlps/E518meoWzHTvcKb4RGAcFExLTRaDrcV0VqWRZjKHiNkTmDf9aWkwk1S7Fdx09LAUSCwEJo8ZYinVtSVzTmau2NO5c2ajp6OFzhwNtAQabSkdDcmhWproamuhPWOG5EFNgVoLW4HQTOypk6iv22x11YEEU598nMf/AnPG09IQ5HZ1scszn5zAjCcmMF1q5pOTWTBlhoCsgZOopqvA6KA2nbmisibTpxBvo8+ukoWcXZ7O2sxohuQzfaG9gCPF8ZT5OanO4VPkbc0GcSPFAdb4LNDGy8aa+aKIlt6JBCYtwye2RrJkFiYei7GSHOUSU4x3Yj3eSU0EpPfgv7gbp+h6/NP7cI9vZLZpOObGtgQ4W2KiOxtNybnqs6fJ8znhlpuIS9FinPNS8CnNwSEzCdOUhXhnJxMUGUCUjxNFng4yxjwpcDcjRZpwvIM+4ZJLzU20iO8qI32wjpCKdJzj/KQBmKIjr6GrLWo/R2y7xjQ0NGdKJpzFHK2ZzF8gjcpsPmYWC7CxM8ZBlslToHT1csbd2xW/QB9Cwvy5c/fao9ykfA9E+WaI6tjWP6SUb1sqvySg/C9X/6q/r8s/1UHqylHrf8i/f/Irv/OLTH+T6b/k3+8y9xeZ/iRz/sJSFPONs3x4/7DUQT58MC4lA/nhuKpU15X5Uh/dPyR1mA8eHuE9qfcfHOHzl49z5VAP61tFNerzqclcSFaAEyFmeoSY6BFmokO0qR6LHQzI8zaiINSKlEBrvK3mqc7D42hlTmxUFMvr6qkvTac4RT7sxV6ECNAe0hWjowKIi/YjRvJi4WJf3nxwiq8+vsPta+MCohbebuY42hvz2H//t1i/mbQuzcbZSg8DsZSWi9MwLG9EPaWYCcGJTPCP5yn/RTzuvZDHvWJ40j2Sp5xDmOAQyCRHfybb+TLFNoApdn5Mk2ww1VUue4YzzSuWGRLepwfEMSNoEbNCk5kZkcQEv0isI6LpXpZPZ+1iVlQlk2aqRcT0x8UaTmWKZEY1Kc2nJmEuYDhr6KjgUDbwKJZWb6IonMA7e6YMEoFNU6DUEiXSlJojCqkuyqrkUPdZmnhKTvTX1MZPcoyD2GNlK6+ugDpdUcwnn+QJUckpkyYzU8DUnDgJDVHOWU8+JTWB2U9OYubjTzJfXnNZdAjjVYs4J8qyKSecFFkPlT62bFjkz76McDZEezGeGsELsi7PSJ7blxXMidJFHEwPYW2CNx2RjuR5WjJZrPA0DVF4hwC8oooITW0jMreX2OJBoopXEZTVgVdiIwFZKwgtGCI4awCnqDocQqrQMgoUC2mKpzRxH+u5uMr4MBRQlJw74+nHBdIpGJvMw9XXEWsPG1zCvfFPCsMnMRz7YF+B3x5jcwNxFVro6WqjNnMGUydPZIY0LwMrO/T1jQhbmEhETJREBHEeBnMwMtJFV1ed2QLlTGkA/6nZc9TQ1ZuDvuFcDOQ1zSyNsLKVxu7ugJ2TDU4u9mJtnQiNCuG552/y66/KacmVcw88guzRD3v8B1Bl/i8C4C8yV/nBA8lZ/1YCl+prJPz0009cu3Gdn39/dH6gr779hqHRYeIWJ7O0aRmDGwb47JtP/gbzgwcCm4D3wb0DvH9vnPdfOCg1zntSyuX3npe6e5B3n98vtY+378r95PpH8rhL4730Lk2mc0kSK6oTWV4YRX1uBKWJfiT62hAn3Xahqxkx7oYkBJqTFm5DfrwDpanu5CS4EuVvjp+TIWGirkEeMhUbHCKXQ3zN8HPXJ9DLmLhwWxIibclP9qK3PZfwEGcmT3qcf/zjcWwsDfB1t+e/BcwZUyeTFh+E7mxRImtLjMvr0M5fhnr6EjRSSpi9KB/1uGxmxWYxKzoDtfBkZgTHM8MvVuCLYJJrMBOdA5nsEsBElyAmuYUx2SuayQLlJP84pgYlMT0shRlRmcyMlXyyMBuDRZlk5sVRlx9NWagHUVOfIFDjScwWzGS62izUZghwU9XQnyJZZsIk1X5FIwFV2VrrOlMLfbGYs2dMR1tRTAFPR0tLQFXHeJaGgKiDp/oc1WF0ZhOnMf/xp9H/x9OqfY3zFIURtVN+Gn2SAP7k008xVdR56tRpTBNw1abNYsYkmU6YIbBOQ03UetI/nsJKR4Ph8nQO12UxkOxJX5I/zWnxtItVq3G3Id3WguURgZR6uZDhJBnP3JBMOzOWCyRVQQ5Ya01Dc/o01KV5TBcLOmniZJ4SS/yEgP+Px5+QrPsUT0kzmCD59WlpBEopav6kNInHxWo//vRU/iHvf762BuFu1gQ7muAtzsh+vgY28zWxXKCLgfZsZk58UrLsBBwsTdFUzvYgdltN7PmsicrX5uaoDiBRm/CkWHex7ROfQEdtIoaiflb6OrhbG+Jta0hsgDNeLubMmyeZ3UgTbe3pstzyOHm+GTOnoCaXFTi1tGcKzDoYiuMyNtMX5TRWQWltZyUKKnC6i52VhpBbkMWtGxf49ZfP+PkH5YeA7/H9Nw8FPuU86t9KKdB+LvWRzFPqE/788zOpz/nXH98yOjqKi5sf5nYOzJ47H60FhngFhTHf3E7KgcziGsIX/a+M+aFY1A9EDVVwyvT9e4d4V4B85/lDqtPjv3F7nLdv7Of16zt56eoY9y5t4e65YZ47t5HjY+2q35VYsSSFnmUZLC+KpjY3nJqcUKoygqgW/1+dHUh5hjdlGcrZrz3IWmhPeowdqZF2LPQ3ISHUglwZJMGexlJmRPrbECx2dFGkk0DpQKifMWF+JmQkuOPmrC8D4L+YKB3yyaeekgymSWykj6x4sXNizRJEXT0djNCyt8eishmdvFq0MirRTC1jTmIBs+NzUF+YhVrEYqYGLhLoYpnkHcVETwFT4Jws08keAqRy3TuaST5xTAlIYHJwMtPC05gSnsq0mCxmxOUwPTaNmdGpeEjgz6tzJ7rICOsQHeY4qKFlMItpAuaMmTKAZ8xUKaeJAOai7MifLoo3Yaoon6jhjNmqswjYzlLDXHOW6mgaY7GbXpoacvsMUddpYj01Vfself2ONmozmT1RbOu0yQLlLPRkgGvMniV2VhRTGoDSDKbLa6rN1kZ9jq5YtXli2+bKINRiyow5TJqqJa+hQYaPG8PSUIYzw2gJ96FWBvHW/DiutxZwqCiFdXFhjCYGc6wuk62FcTSFOxNpY4CGlgaTJsvrSzOZqTaDKVMmMVFgeVRyWZrPBKmnxVY/Jao6QeZNEHgnCqCTpAlNnDxDPg/J3LamBNnJwLSYi5uxNq7irKwFTuX3XCzEKlvp62JjoIeJtjoORvNwNNTFxWwugZL/vG0McTadi5MonLUoor04M1+xoGGuFoS7mrPIT8ZXuDvlklnD/eyYpzcDQ7mfpqY0KQFy+gxxGjKdIRFoxixpbjrqzFPANJ4vcOpjaGaAmY0ZVvaWWNqZYyWXPf0DWbPtPKu3PEtpTTc5+aWMbR3lg/de4bdfPxPwvuaHHz/iu+/f49vv3ubrb9+S6Tt8K9Pv5Pq3X73GxXO72Ty6ks72OiJDQjE2NmOBkSlzDU3QN7PEzNoW3QUGf4N5bOcgw6tWkZ9VRVBQIp7eYbh7BODg4Ia1pTVmJiYs0Ddk3nwD5uoZiFc3QlPLQDq0NpEB3qxtzWVkRREtJdFUZwTSVBLLMlHOinTpvIv9RB39KErxJm+RK9lxTuQmOJOX6ExBkpuUO4ujHLFSTlxsoIa9ci5UcxmITvpEiuUND7Ak0NOIYC9TFse54eVqyhNPPC6dWFnpYn2mTiEpLpBpMkD++7/+W+5ry4r6bLzysgXKpWhnVqGRVsqs5CJmJuQzMz5XlDMPTVFODSkFVI2EPDQWPZoq8KoLdOpyX/VkUdn0auZk1aKZVS/TejSzl8m0TrJrFeqLy9FIKkArMhH3ID/0jQQGgWv6TFGoWQKjWFM1gWy65Eo1AVBtujozxdLqipLZCCQuCoACWlOIKwcKQ1S/p9IabEPQnBm4TZUsOH22yraaK9/0EMXTFMVQm/AU08UZqAvIegKvriitjuZsgeFpGfwTmTpNeW3JqXrzxZ6ZYm5ujZWVLWYy1dJaIGohedXdlRU1pRwcGWT/hm76BNC+lBAaYnxpWujP6sQQNgiUgwn+NIQ7sTzKhZZYV7rjHFmd7MrSKGfVDxRNn/SEwCg5V8m6kyeIi5msUu+JE5/iaVGyCaJ6E6WJqErW1xSx3dNE1RWgnSwMCLQzEjDn42muh6fZPFxM5mKjL/lbsp/5PLH8Uubz5sg8HRwMtOV2aU6WC+T+8+T+8jjLeQLpfIIkQwY7mYoCW7DQW9yVvwPJwc4yzgJxtlvAgnmzWSBqrKilAuXU6ROlaU5iqqjsdAFTlTPlNYxMFohiGgicCzAwXoChqT5GFkaYiG02tzenb/NxNo6/xvqd99l08DU2jb9CYupSbG1tSc/OZN3IBu699Dy//us7SY8/8OPvX/L9b1/wvUy/+/1zvvnlY77/5VN+/PkTPvv4IR+/e4eP3r7NB2/c5P3XrvHJW7f4/L27f4NpZ+9FcEAQdVUltLcspbqqjNjoaLRlhU+UzDJ5mjK4NKUb6zFtpq68mXlMlZowXUc8vBktS7JJjXBlYYCtytK1Kj8emh/OsoJwUdBIqnODqcj0pzTNR8qLPAEzO85BlNORxDBLlVIa6k3BTH8mNiYakhG18XcxFDjn4+sqVtVVOquTAREBVgKmsSjlEzwly6UMxKeefIKYcE+0dNSUN4SdrOjWmsXYRYWil12O3uIyNJOLUReA1OKymLkwk1kxaahFLmZ6SCLTgkUNJTtOFDv7tFcUT4lSPiW58imvSJknahm0mMlhGUyMyWZKQiEzUpegnlmPRvZyFbSzBGbNuFRmSNf7h6j2UzIon5DpFAFEXRRupuRDNTUNUThRTwFzhljY6VNnME2UUEOUJNB0PqXiEFbKwN+SFsDmVF/641xpj/Ei0nie6itexordlcw4UQb7VHnPswRmHU0t5uvqMFdbcpbUNLG2T4hdVNR5ijz/bE09aRQWWFg6YGtnj5ebM7s3DXHt5B4uHtzKobENnNw7xtHR1QwXLWJ1dhgNC71YviiYZaKWVREBYs19qArxpj7Mk5ZIV1YlebItP4STtbHc6EzjhYFcnulYTHVqiDRIRSmfkOWYIu9tkkD6CMhJUpPF3Sil3DZj+lSmCqA6s2bgKgPezVzAEocT4mxCmNhOBVRbgdB8njYLNGajP2eW5E+lNDDWmo2pQGutp46jvhauRnNxl8/Pz9ZAgLQkPcSRBF8r4nwtSQl1ICXcFaO5s1VbvXXErk4XEKdMe1RTp09iigA6feZkcRRq6OhqqFTTyFTgFCANjQRME4HUzEiyp4HYznnUr9zGyIGXGNr1AhsPvcrGgy9h4yquaorijuaIWEwX9dXDLyCQJTVV7Nq7ndffesDvoqbKT2b9+JtA+c8v+OFfUgLot9+8xZefvcSnH7zAV5+8yA/fvsmP3735N5jaemZozTVnjo4x8+aaSZdxIT4ihMLUGDIWhWAqVmKSZJzJ02ar7NBUNR2mztBT1YQpulhbWeEqNqcsI5aOyiRaRTmbiqJoFNVclhdGdWYA5Wm+FCV7kL3QiZxYUU0ZfIsjHURxLbE3l0GmOUVUcxa2xjNxsdTEVxTT38UIXwHU3XEBDta6uNrPw856Lk9LpnhSBsGESU+psmVEkAeWFgvkDf2XWFt1mqoFTE975qaKamZWoJlSzOyEXGaI9ZwekcK00CRmyFQjJl1UMxP1RaKcifloLC5kltTsjFI0c2oknzagUdisKs2iFnTKV6Bd2oGWXNbIqUc9tQK1WHl8RCLTjaVhTPgf+TxEGST/TFdXE6ukzqzZcwTO2WL9RC0V1VRqqkAqNU1qimTPCaI6M0RtrGUAJtgaky+DtDbEiVBDLTLdnbDR1eRxBfbJUwXKWWhraKM3R4f5OroqxdSSATxzppo4iacEjiliV6eLRZujOhrFQKySpYU5Q729HJOBcv3sSW6eO8XFowc4un2UgZoyBrJi6BXF7BSlbFwUSmOirDeBsyYqUMD0k2wpwEZJHk32U204utpVyO3BCl4ZXcpzo3Vc3d3Hzx/d5ZkjGzETqP7nvx5TfVtpqtjYKYqKS3NRSoFSAVgFqEyVnGioI83YQAdXC0OsZTpPMt98DXEJ87RwszQQWK0JE/sa7mxEpKMRsU4mxLuIe/I2J9PfiuxgW3JCHFjkZU2UhxWJgQ5kRLqIQ/PHxWYBmhrTMTDQYs4sJXuLok95+m8wZTpdbTJzNGeiraeBnlhoBc75YqP1DeeLzVzAPJlqz9VDXVuPmrZRtp94TcC8xci+e6zeehXN+dYC+Gwmi/uZKE1xosSUSRJZnhbLPnnaTEzNJZItiqVrZQunT4/z8adv8Me/v+Wf//qKnxRQf/6QH396j59/fI+ffniXH79/928w58y1RFNKW15kjp4Fs7XNpdva4OPlS0SwHwsjPPD1tBKfbihBWV9skjFaepLj9EyYoy0rXyyuvaUR2YvCaCpOVmXM+oIIgTOaBpnW5AQLmH6ULPaiJM2b3EUCfpApkb5m2JrNQV9nssrG2hirY2+qgasopqed2BUHfTzs9eUD1sXBSgcXWz1cZJ6y0h9/+v+p6j2jY7vOK8En8iXkDBRyAYWMyjnnDKCAQiHnnPN7Dy/yJeYoBlGMogIpiVIrZ1sSJVmiRFKSJdndkrvHbrfbbaunpz1rfvSsXrPmx579XTw1PVjrrFuocMM53/723uece+45yqXzOHX/ffA49Ah6TTh13ymUlRbi5oU5TI3H0Dwyjab5Q9ROU56OLqN8kCzZN0mmHEN5ahxlZMsSlrJ+vjc4izJ6zyqyq2r5AsF4DdW7d1C1dQdlazdQtnodFesPoGLrFqoJ1JqVK5Sye5TF9K1k4DLKRmEIaeyCkjyUymwaArKawKxR1aGqmgCtZBH2FOYkg5aVVFKCVzB4Swm6MhQx+VUXl6Gjth51lK8qATQ/K5W5qQR0Lb1mA72muqkZLQRlg0rF/VWivraOgV9C730eBQyG0nICntvqWjW6u7R4+PYD+Nizz+GLb34Bn3vtdXz102/gy594Ga/cvY4Xjw/xsZUxPD+bwQtMrE9ND+GRcZbJLO6MZnAnl8GTM6N4ZW0Kn92exud3x/FvjqbxvTv7+M5zj+Bbn34V33zzE3j744/jL7//efzL3/wF/upnX8HqXBalZPgiAWRFMWU8k1VJAa+9kAqC0pcJrKa8mAm5imCsQK+6AcY2NRNzK/RkuBYmtdqKClTwujS1NQqzjodNWEiYMenrxJi3G1MBPcY9vRj3axVwbme9WEw7MD/A+Eo6UF+TT2VRAU2z1HsRlQTltgCTWyklPJ+yMtqCmjJlOKVRXQe1hsmhrRnq9hY0ttKjNzdA1dCICjL29tUn8dLnPsCLb/0cb37z97j60GeQX1JDgqpCIS1HPtspj+0n20JpB6qlMrZZaSVBW1rGbTmcTiv2d1bw6stP4Wd/8S16z/8A/L9/xP/zPwWYf6uUe7AkMAlGKQLOOrVsDahu7EV1fSeDSoOeHi36mDWdpm70MIP47Db4rQZEPFbKSy/SIQcGo/SN42lcWR3DlbVhpRPoeLUPF5aSuLiSxsXlFD1nFEtZJ8ZTeoyktJjNuhFytkFTV6j0YoqMtYqUpcd0G+p4DA3cRg0cBjW9JxmTwExFDGhuqsb9Z+4jc57BR86fRkcbfVPQglNnTiPv/BmsMPM/fH0F1qkF1MxsE5hbUOXImP2zBOIEipJjKEqMoJAlnxL2fHAQ+aEh5IeHKF9zKIiPorBvAiVDCygfpwSePkTZ9AWUjB9Qzu6ifGoXZZM7KBujZ82uoDI1iiaDFrrOepj1lGLGdjY2A7GilGypUsBZXV1/wpYsVQSnsKcA86RUEKBUJGRE6TARoIr8FRBXkCGrKqugqqlHfZ0s26lmoTSrbyYg6WnZ2JUVBDUZ9+zZQpwvrkQR95mXXwi90YDnH7mDj968jqfvPqXcUPC5j7+Iz3/sWXzw/e/glz/4Dn7wFuXZ1jxemhvEizNZfHx2GC/O5fDCPMvsKD4+P4VXlmbw+soMPre7hB8+eRO/+cqb+Mk3v4T3f/g9/Nuf/Qg/+Mrb+P6X/w1+8rUv43/71V/gf//De/jxl17HEzd3mTwoXek/y8oLFRBUlJEtCcxSbqvoxdW1lQRmCdQER2cT/WRHC/RkLAFqK61UNQNaXa1C3GVCxNKOqKEF01GzAtCctwcxYyui9JoJKqkM7c5kVI9lAtTaU0/Zf4ZEUoMGesgSAlFhSybNPwGzmP+L56whQzfw2E30s01k6qbmRkrSRqjqBZRSmlDB5Lp1/Bhe+8K7eO5T38erX/wFJhavMQ5FEhOUAkiWPCZYAWdBKe0K276IoJVSzHYsKpM5xlVKyS8qQh2leX8qioduHuNLb72Ev/rge/gf//L7D4FZXd9NELLUnWxljEnVxNJIRuS2pr6L5pkeIOonWHqxkA0qPvLm5gBuUbJeWk5jby6OKxtZljFc2xzDA1s5ApJgXEhgfzaG3Zkwdqb9SgfQTL8RI8lebPI3MU8nuhqK2Rg0/JpygrMaNkpZq7ZW6QhyGFuURYmt2iZY+N4IZYqJDfGR+0/hbN5ZnCUw62rLkBsM0m/m4T6+P9rnwLM3l5HaWEb11BZqJillCSIZ3qjMzBGgU5SykyjNTJEpZyhH51BFSVtJWVo+vIDS7ALK+LqM75WOrKB4dBUl3Efl7BFqFi9DtXCEquk9lI+uo3RgFpWRAQwNRbE4FsTcJFVGwsYAPIczTBIlFWQ76Z2llC1jqWIWrWEWraTcEXBWyvvMsCJTCwuLFWAWFpWivJLAJMPW0Kc2MGMLINWNLcpqdE31BChLIwOnpqqCTEtA5hUQjAR3uYqMWU3GJBMToDa9HjcO95XVC7/46X+D3737K3zwgx/hNz/9Mf7DL9/Hv/vFz/DdZx7EW0ymn1wcxKvzQ3iFbPfa/DDeWB7Bp5an8fbRMr7+2A18+cWn8OqTd/HKo3fxpU9+Ct//+nfw8x/8GL//5W/wpU99Hl944y289uzzBOkX8M3Pvkof+1E8cm0DRfmnqRBEhhczkUjSkesrp4qgVyYwZbXAFlUp46AebeIlm+oJzEa08//2+jqk3VZkvQYMkx0nQxakrO0EZBMGXW2YjugwKku6yMNqyaJz9MK2niYy8nkmrGLWEeu8soRMef5/saVspRQW0/cSmLVkbXkyW31jHV+zbcR+qJhMZeiqTnq36wmsSqzsXcanv/wzPP/J7+Olz/wIdm8Gp88VnLAlAZnP5JrHdsxj++Uz2ZaQKQuZWIpE3srQkvKaiVOKAthqSuBKvl+qdJp1aVqxPDvxr4BZ28WDf1hq6liELes6aIw7mTm6UFGjgVZLpuuPIeI0IOE1Iu7WIhkwIO4zImDvoezsxGIujuuUs1fWc/SUMayOBrE+FlKepbg54cX8oAXTfQYMRTuxxfcOVjJwEIA9raUwdVbC2FEJc3cNXJSzDpkvyYxo6W2GuYcyh1lwNONByG8+Aeb5s2RNVnjBOQymPASD9Mx+hL9pw+29EeTWpukdKTUn6RsnKWfHyG4CvqE5lAxOo5jALBqYQjFlbPnIEqon18iwW6hdOEDtEuXsykVUs6hWj1GzzLJ4jKr5iyif3kXFxCYqyMLFZOCmUEq5n3V9mgloMYW9pT7YdWoUnL+P8vJ+ZmsBZzUqKmsItFrUstFruVWJzGVWLWcjFrMxC9moMuYnQw3iS4Vpa+klGwnK1uZWFnoeblsIUDVZUyRsdVW1UgqZge/nb8+cPylFAm42fr26A3PLm/jGt36AnxOUv/rgd3j/57/Ez3/yLn7501/gpz/6CX7y/Xfwk299Gz/62lfxzjdkYe/v4F0C7r0//y7eeuYY77z5IH725cfx7pefwt/97PP4s7eewdsvP4PXn/8YXn3+dXzu9S/iz778PRxvX8LeyhE+89Ib9LBv44uvPY2ffftNLEwkkJ93WvHBlQSJTAiolB5r1sfExATbvQWtFQVoqCyielIpnT7qmio0V9fQf6oxHnFgPGBCztWNEWcPJny99JmUsiHK2gjjKWbEVNyE2T4v3PSlZcVnGAt5TILFClvK/cZifxQwFtGHF54jkM4RmPmoqConW9ajhfJZtiqCUAEjk14V67eK/wswSwiu7PgCXnnre3jhE9/FK5/5M9o9s5IQ/8SW+ZTdeUVMriwFbHMZLisg6ApKCFR+JsAVEMtnInfzCVSRuAJUeV+OUcwEdg+WHwKzStV5r7TzhE5KNV/X1HYo71XUqOG2mggqL5yWHsUrVDIoqpRCmqaPsOp7cOtgCfvzGUz1u7AyGqGE7SejJrA+7sVSzomZQTOmWFYmQtieT9NLtkDbVk752siKbYCdvtPeU8vMVwebtpnes5ngVMPGYM/EbEhG7Dhz5gzuO3ce51nJZ86copS1kk2qeFEfQU97A64TmGMro1ARbKrJLTLnNirIfBXZZVQMLaFsaFHpuJFSToYszc6jdHCer8mSlKflo2som1inZF1HOdmyauZQmahQNX9Ab0n2HOdngwsopuxtj8axs9LHRJNiYvLx+lxYJXPuLvZhcTIJTUuDImlr6+gdWUSC1qnqCc46qMR7EkDiI0XKykB8MRtQpWogKBsYWGTKZsr9lna0tXYopYUAVTep7zEmGZKNn5+fz9/KRIMinMunh2MjV9aQkWub8cJrX8D7v/1HfP7LP8a3vv+X+Naf/xZf/c6v8M0//w1f/w5f/+6v8b13/hp//uM/KP9/6/u/xc8++I/4QMq7P8Qffv0O/u437+Bvf/kd/O2vvo2//+sf4YsvP4vHrxzjpSeex/NPkB3f/CourF/E7StP4c3XvqLcj/u5lz6Kb33mBTx3ex9ttB/ScyyljP65pKwUgUgEH3/tFfTHfdBUFUBN1qyvKCEgy9FCpmutq0TcrsdMzIW5qA3zMTu9pQ4TfgNW0h4s9bkwm7RhLGrFKD8LkRyqSvMUH1tadp7JMJ8WgrJZ5Os9lpRSwJgpIFAVxiwtZpvQv5OZpb6qpD+AiVMY8wSYVDhk0eKyMvQPT+Gpj38BT7/0dVy++TECrJogp/2gYqljwvTH+hGKZ6gEGk7GbYsJvv8FWoKQbVxDpVPLtqthYq1uPHld28gk29yCcsZDIevmHixPnaqsEeD9CZRS+H/tCUArVW1KqappRUW1hrKKOt/vwORgCHYDPy8v4cUza7OUEvnaDg2OVsawPBzGwnAEh4tZgrSPbJnAykgYc4NOZWLBbM6FoZQbAwR5X9hG8FXCQW9p6aqBsb0cRrKneE5jTwOshlaEXAZ63C40N1QgFHJRCrGBq3jBrHTpYXNYdWjraJaLQi0z7xGZeHJnFvWz2wqQqqfoFcfXWOgLCbjKsTVUTZFJ+VnN7A6q5XtzO6iSLYtqfp/SdZdA3EPVwiFqlsicy5cIzn2yJcE6soySzCw96RAcfXFszcewOBLC8ngEqxNxzGUDLH5MZgL05c1KJ42KjV5HsNVL5w5fCygFWNUyCYGNVnCekvTsCdtVU+7W1TYx2bQqpbG+hUX8ZQuL/H/iMauEicuZhYsKyZT5OENQni+gNC5nouQxRdpev/MM/u2//xf84Cf/Dn9GAH6doPzGd3+Jr337fXz1W+/x/w/4+pd8/QG++4O/wjs//Rv85L2/wwe/+o/4+2//AP/tG9/G//y7v8b/+ONf4Q8ffAd//uXP4ptvv42nbz2CBy/ewQuPvYo7Vx7BKpXEI7dfxseffRtvv/4lPHzpGJ944g6++NJj8Nt7laGtajJhNQFQVFyEUDSKp599DkcHO+hqLEdvcwXaakvJnJSgBGevug4jISemGR+zEatS5gjCuYiZW7Jl2ISsz4Cs3ENp16KhmgCpYVKjX1XRt9YS6ALMomIBonRE3WPNQmHOAr5XRMCVMrYZv2RpBZAEooCyUgAqbMlEWk1gitwcn13FMy++jcef/SzGZnapUPIVCfuRs2cxNruC1z7zXdy4/TzjURSMsKZ4TiZN8Z3cFjMBCyBVtCMVTMziW2UpklKqo1KVSum4k067E1Ty70+AFIBWsJwAVcDJ12RNWUKinFK2tqkbJqsHfocNQ3E34n4LA4TyjBdSywOpGGCTQ2lK2AEsDIYxOxTCcNyFwbADWZZpSo2FQTflrRvTQy6kIjYEXHoC0w5bdx2culqEHa3wmcichnrYCVTplY369EgELGglIxYWnEEhwVjEbFjGiq9qINuoylBM2VLTWIP69kY0kDFb2mvRbO5CYzqDhrkNNG5cQfPmVdSvXSb77aJubh+1i4eoXbmE2nXK1LVLULHUUrZWL15A5fwh6lauoG7zOlQsNZs3ULt2nZ/xO8tHqCdQKyb3UJyeQKgvShkbwfpUChszSUwMuDHW76bX5bUnrAgxeFqa6+l1qhUJ20CpVCeMyAwppYb1Jp0/efmUoVQCBQVFisytJyMKYzbKc1rUGjQzqzYzuyo+U6SsqhGVbMiS4mJK+nycJjDP5ck0uBMZJd72PH3nBJPLX//hv+P9X/8XfPDrf8Qvf/PP+NVv/4hf/e6P+OVv/xm//t1/YeF7v/mj8p33+J1fcPuLv/wH/Jjy9r03X8W//7Ov4Xc/+iL+5tffxv/5D3/A//Wf/wb/+bfv4nPPP4FPP/cs5kZnMDuxj0uHH8WnXv02nn3sZTx89S4+dvcO3n7+LjxM4kVynvnnKNXPUd4XYXFxDo8//igevHsbEb8NarJmb0st9G1qtKmq4NW2U6Z6MBuyYYYgnCco56MWzIUtmKCMHQ4YkeE25OxFU00hfft5ArEI7W0NaFOz/hgXFZTIRSJbKWGFNaUDqEAmQ5SQ0Sgxi8hQYhuqqlWMfSm1LALOegWcImNrWWTSxtLqHh598hN49uNvI5oYxan7aaWocvLJjGu7l/HQk5/E1NwuzlC5FHPfeflFaKTaMZicBGkFGtiGOpMdJpsXDk+YiiGNeDKLdP84MkNTBGm9wqr3YPkhMGvquqmxuyldpTe2g9KrC3X13ahr4PsNXSzdqKjVKFO8EkEfBqMu2E1aaDp60NTcAb/LzQAdxvpEmuwRxeZ4EhfmB3G8msON7XGlLGV9GE+ZMc7gHR+MIJcOKSD3WzSwdFTDQpbUdlQo0lbfXgNdGxuqsw7G3kZoe5tQWlmIwvJCFDGrFlYV4Xw5PVlZPkpqy1DNxqhqZqJoVUHVUofmjiZmqAoG61ncd/9HcJZZurq3Fz3M1J2Un+pwEi2UH5pEBupoGjXuAFQuL1R2F2odbjQFg/xOAq38nibB7yUz0ET60RJMoNkbQG17JyW9FrsraSyNhjAz7McCVcF8LsrEQ0lLxsylHRgboPex9pIZKwlKsiWzsvhDKbW1zM4VBFIJM3shpei5c8rQiQRDHQGsAFPYkkBsblajmdKnqaFJGTYR8FZW0Jsw4CX7n8sXUFYoCy7LTbvNLWqykwrxVJZg/M94/y//mcD7J3xAYH73ex/gjZc/jVc/9mk8++IX8chjn8DbX/wR3vvtP+HnAsoP+H2C9ytf+DyevbmDRy4u4vrmKC4sj+HG7gFu7F3FzvQ8Ug6yldlAi5HF9PgRttYfw6c/9RN85uNfws3FVRzGPbicsiLQrqLXK2aCaeB5VzDBnkMqGcXduzfwxOMPYm9nDT1ss7baSjTT9/U21SEbsCnecjpEhUW2nAmbyZ4m+koThoNGDHi0GGXi1zRV0GcXsS7ImLVVShJsblQp7Fkud/mUnFeAKUXxmkwKBYrnIzjp8coJugr62XKWE3CqFNasYtuIlBXWLKuqwurmHp55/pN46NGX0dljxf1nJRkW0Me34eGnX8bLn/waYkkC9jQZmm1yH9tykix7cPgA/X4tVjf28fIrX8DNWx/D7Tsfx2OPv4GHH3sdL7D+9w8fIpAZB1Sd92B56lRXrxsd3Q6ltHfb0dnrYnGio8eprN2i6bLQ6HLbTh/Xboa6zYTuXguSYQ8znQX1jY3M0DTQ1NmH67N4+GgRH7+7jQcPJ7A7E8XRQpo+M4OJpAOj9ATj/R7k+gLIpaIYjPmRJptatA3oaS1HV3MptJpKvq5gqYShsxEuI0Fv70J3lwpFzKrVzXVo7KD36mlFS28rWntboO5qgLqDMlGtoo5nYNZVKCb/9On7lRk5Z86fzMqRxmmlXAqbO2CtL4a7sRQuyigT2bebgO+m9GmvKWaSaIKe+7IR2MnWKiwYm3Do6cBlbxe27RqM8Fwcqnxm9SaMpF0YYaKZpnwfyfjJkvRCGR+9kxXRkBEJ+qNEzIlmSrMaZuc6yhYFmAIubisIrlIGiUxtK2KWLS+toczltdQ1E5yNijdtkh7ZJo0iZUXS1tf+CZgnvbrn8gqUzp+zzNaSwYUxxT/l89qTXhfe+8UfCMx/wrsE3a//6r/iW9/8OVJeO2IDGazefhHHj72Bl1/8HN7/5T/i57/6ZwLzn/Deb/47vvz2V/HQ0TKOV4ZxsCBJdhx3jtZwa28dF1dmMeR3w92lhbHNCHO7jCnSrni8WHQ6sOF34iBix61BL9KGFpw785GT2UElbEPakInxEVy/doxr1y/j0qVDDFN56FjnbrbpkM+G6YgLU5SpM+ET+bpAxpwiSLNUUIN+PaZSLvhtVHmlZ1HJhF1GEFZXiZQlO9Gj1qjo2wnKIiosmd9bTLlfXMLEziQonS7CYqVUK8KQfyrClFW0CCeMKdsGAlaF5lYNbt9+BI8++gIuX30QZZW1OMu2+sjp87DYfHj08Rfx6BMvobvbctL3wbaUzp39S9cwPbPKpFSNjc0jgvJ5XL/xPB64+Tzu8PVjtAGPP/E6wtEcgU52/9fALKluh5TiqjYUV2r+f6WoshXFFS1KKSpv5nv3SgWB1NWNMCvfZNQyK1WgtbldeRDQpZUJRc7e2p3EK3c38PLtRXzszhI+emsdW9Mp+M1qBB16+J0WRAIuRHwm+kkZw6oiY9ZB31HD/+tg17XCaexm5WvRR8Nv6KnH2UJKEkqMSrJGFRNCDYO9sUWF9q5mWN1mpMb60c8ir2V86lz+aZyl/BWzX15L800QaulZE64eJAmuZIcKITX9bW0JTPQlemZZXX0F7N1qnksT7PQ9KU0VJsjkS7p67DtacODUYI6yO9hcDLtGhZhbxyRlVp4enaLMGog7GWRejA4QpGkPUgknklECk8FSSe9Xw4aWTiBhxGq+ltk85WzEMpFWlLHSGSTAq2dQNJL5WtUnPbICyD+VOspYVRWByYaUzqIzefk4y3IuT8bVKpnhyQL0Ti1N9TgcDOKn3/kJfvGb/4r33icjfvDfWP4Tvved9/Hk9UdxPDGB1x95Gp/99Dfx3i//iHc/+Ee8+/5/odz9F7z5qa8jbOrE1mQKF5ZymOvzYYuK6Pr2DA7mRrCWo23p78dQKITG8nK42jqw4PNjze/Bms+Ow6AZd/qdGLe3UaKLpMwnixUp4HQ5rTgmILe313F4YRdXLx/Bpu1EyNSDnN9OthRfaces+MqYHXNM7OOs4z4ypaxy4DFqUCGdPOVF9NmUshXFTHKFVBulrFsyYRkl5T1fKcMlcmyZiFFM7yc9pVJk7aITQJ6AsqKGgKyhd2f9VrH+q5kYBZgGswU3btzAjWs3MD05hfPnzyuT8z9y5jwi8QyuPPA0Nnduooy4yOP75/PzUdvYiis3HkE8kaUtaaI6eAI3+b2rVx7F7VvP4M6Dz+HS5UfIqA+jvd2ktF0R4+AeLE+dcjl9MBossJptCPoCCHj8CHpD8Lh8sFhcMBhcsFn88LijcDqD6CVbVtc0QVXfrMws0XXr0NHehZ72DhwtT+GVhy6SMXfx5rNX8PytTczQb3mYMS0y3JE20XtSfjSr4GFW9TicysQFh65RAaYyLa+zGtbOWtjIhF6bAQGHCRG3Hp2UQ6fzziBf5oNWqphM6nCepvw+ZuJiNkhDWyOqCVIVfWdDnQy0E8TSOVRMiSiAZpYuq6lEeUMNJVUVBnpUmDY3c1sLe20hDNX50FXT59CvuHub4WM29js6kTa1IEEGz/H8x/T1BGol3HXy/XOwtVQgau9AMmRSZkj1x2wYTDqRSTgQ9vQq72f4f5ryK+w301NWkg2rWaoIUGZ1GRaprEJVeYUySUCWB5Ee1ooKyl56zOamZrLlCRCrKyl9GSzSKVRNUJbL+FghMzN9zvnCQuWeTCkyuaBU6ogAryajHqWcePdLX8dv/+3/QSb8B7xH4P2UwHvn3b/Dn//ob/DdH/8tvvnD3+OHf/G3+Nl7/4Bf/OIf8MF7f8TvyJjv//BXOBzNoJ+qJWbQYGumH3d2p/Hw4QyeOiaTLmQwHrWjnUAoyzuNIFXLMcFzJ+XADYLp0N2DSwEt9uJG2pNGJgqZvVRF4FRhaiKH46Nd7G6vYWN9CRf2NunPU4jZDUg79RhhfU2F6S/JlhNUHiNMzqOUtlMxK3ooX4sLzzKpydhosTLjq4yWRjymSlVCcJINSwvoKclePK986ZtgDJSQLWUes3TM5LOUsH4qCUYBogJI+rxqbiupWJT/yZ7Cqv5gADeuX8eNq9cRjydx/2nGIQF4jlJ2YJAS//gORsaXmCAL2R6FZL/z6DHYcOXaI3C7g9C0dWL34AGy5XO4cesFHF99GocXH8HVG89ga+sBnn/VydxituM9WJ461dtrgN3mQVcnQUbQmfRuWMw+WC1eGIwu6AhMPYtW60APpW2vlhK3w0SAOqAz8ne9NrRrrLBbUrhzfBdPXNvHYzf2sZBLIEQJGpExJ7KHDKHsziYx1m9HU30NjCYz7HY7PHYzHHo1G66M4CQoyWRS7LoWMisD2mVF2G2gbyjHfefvxzlmlcLKaspaKVWUDmdxRsYLy4pR01yLBk0DKihjzhay8orOKlnzLCXUuZJ8lJENKwjMWsrhcHcDRnU1iLaWwF5fAKOqCAaCsocANaorkA6ZEWfGTzAg4r0NCKrL4ef7DlnWUVXM7+fD1VSGQFc9vJY2+BxdiHp1SmeVALqPmT5GySVFgBnj/rSU3/V1ZMxaFUEmM3pkkoHM/mH2LpGZP+foM8+igOwnn0nvbQ1BKGCUYZOGBvrGqjplwoJye1V+HiV6HrMtfyfTFOXuDr5fUlpCkOZhOuDB94438TMmyPdeexZ/+Itf4ze/+yM+oFz92bv/EX/xi/+EH7/79/jhT/4O77D84ucE5bfexzuPPoXPz07i09ND+OT0AL63P4+fMdl+6mACH10eRNapg0ndiOfpO7+434dvXhzBO9dG8aPjYbxzlMH3Dgbw5W1ZViaCp0adGKNKqqUikee9CDBddiM2VxextjyH1eVZLM5PYWt1AcmAE65eDZJ2PZK2HvS7dMi4jMiRPePWDv7fi62RELoaCTy2ZyVZsaQ0j4mtRAGnTL2rqS5BS0st/F4HZiaGcPniBpap4ianeN5DKdqBOoJabmTnPirEW56wpACyhomviglfbpMTGSusKcD0BAK4eOECGfM69Hq9smKGTAYpJbBn6aWPr95S7si673QerUQR7jt7DpFoH44OryLkcSPTH8fFY3rpo4ewvX8Hh0cPY2vnFtY3byIUyeLsWRnSkRsz8j4Epp6As5r9BJ4V7W1a6mQrOqmVu3vt0Ju8BJ8LvTp6zi6bUrq1fN/ohE7PLYt8V9PpxyNPfAW/eP8PmB9bwsrkMJbZqNuUO+tjafoBD2Yo7zZn4gxYBzSaDtJ3DzzeANmZPsXUDmuPzJWtgY1MJsMmNq2agDQi6jEjwAxazowojHmGkuR8eSnyysuQV0b5R48mt4HlSRd4BWUK/y8iG5XUq1DKBFDBYKhpqWdRobGzCTVNtThdcBYdtcXIaesxQJb2NRXBSlCaawooZwugayhBgIyZDJsQtFNekcFj7ZUINJfBVV8KZ0MprGRNa20R7GRNJxOLx9KBkEtLlu9Q2DIeMCARNCITdyiv/ZTPJkMbg7MasvRlQ70ArgaNDJSKCvrEs9LYZ5VeS7lzppLJp7pK7reUHtpmApnyVTI5g6mYTFmQl0cQ5hGc5+inGRAEaH7+eWZesgcZV3p7V8N+PD0+jMdyGVyNhfDU1BRee+o5fPKNL+Ozb34Fn3r903jjjc/hrc99C1/8/Dv4xqufwSurK3h6egIPD+fw3NQ0XpmawDNjw3hxJodPrI7ijfUsnpxN4OpSlrLTgE+tZfHWMkE4F8NL0yF+14c7gw4cRo2YJ2P26cj6siB2pfg/2gn6QI/DgrnpHOZnhrG5NofpqWHM8/8UgenRd8LVQ3A62PYWHbz8Xzx/zEk701IDeweVGtuzsprqg3VYTYtQwXavrBAJWwknf3e4v4rZyQzWlsaxt72AhflhrC6NYndtWpnQoGZC14iVqKogy9YoNxtIp0815awUsQICOpl3LDOBFhYXcWH/AGur60qfyhkhg3Pn0KzWYHVtG1u7F9DVbcAZAixPpkeSTdMDOSwurGNyaABLTHJzs5uYndnE0tIBZuf2MLd4gNWNy+gi7mR/MuFBeozvwfLUKZ3OQ/azw2r1EJR6GEyUryY/wehGD1lRb/DAZAnAYvWTRT0EMVlUa4LRaKTUtcNmC6HX3IcHH/sSfv+3/xU7KxexOpFVZgHNZEIYSbixMprC3aNlHCwNwuu2oaWtG01NlLcWK1w2i+InbQSlx1DHUg97r7BQB0FJGesxwqRtoY8oUpjxPAFYWFWJfAZzAcF5vriYUo5ylQGZJ1KlkjKWFV/JgK9uZKXXVaCGWbqCASEzPhSvKT24DZVwtVYi012FSEsZfWYxLASaUUVwEnhucyvCPi1lND0uM35UU4JwaxlZswxeAWhTCYyUwMamUvrMboJPhxC3IQajADFCL+SjzBWQDsTtyr7s5na0tdShiazZwNLUWM/ML/Ncye4EWmEBEwyBmU/mK6J3lCl5MhQlElZAKp5UZhIVUO4WFlCaMcs2MPlUUabLrVUnwDwZpysuLUePphNLiTR2kn1Is23Hwkkc71zD8uw2ZsY3sL54FZcOnsLK4m1cvfQxXOHr3fWb2F+5iq3sArYjSVxNpvHE6DienRrFY+Oykp0XMTK/rUUDd2cXhmxdlLoaxLSt8DDxddBK1FeXk8EKTgo9pRTxgNLpU8HXYQJwbDSNdNqPcNiOZMyL/ngIyaCXIKT60FJpmXvhJkAD0s9AcGobaT98Bgz5u9BGxpQpbyrGUEtPL4wOB4LREPr6Exgf7SdTDmB0OE7AZzA8GEWmL8j/E5jMpdFGxdSqqmZirkE7ge21mmEzaCl5z9IWnUYg6seFi7u4RN+7s7VKMC5gdWURy4tLPOdx1nMxJWw+PnL/fXA4KdcP9jHDBCZtc45teDafLM7EODA0wusbwtjIOMbGJ5EbmyHA1zAxtYyRiRWMTq5hKLeE8soGJan+aSjnHixPnTKYfASij8zoRnuXSelZstuDsNpY7GGYrQFKXS+zvRV6rR52qxUWkw0mI0FpJdu5wwSpF+tXnsaP//5fsL26gc3JHEEZwexgiJ4ygOvbk5S4K1jKefl7o3KvYH29mltWqpGS1tyFkIPS1UZAmllZJjViXiNlpA2Gzgb0thNkbNjTIiHIEuf+VET6ibdipeYXE5gi4cpKFLl7nlq/rKJE6QSSW8WKKH3k4vPL6cFqKGnrqtFIWRppq0akvRzeOrIf2dJWXwQLZauxS9YkaqY07UV/kHKWPjhIUDrri+lJiyhpi6CryYeJ/jNB0EX9WsS9eiYTHeJ+E1m+h4zPjG9rR9DVQVmsRdirRW+nTLMTUDbQV8qMHRm7lNuhyllkFs95BagFBGe1BB8BKRMRZBy0XCYO0BsV8vsFlOf19FNtrTVoaa6gzC1n0Mt9m2dZH+eoJMqh7miHpqcTnYZuLC4t42jnIhbGGWgzW1idu4jtrTtYXr2NO3c/jVs3X8VwZo1BtoPF2QsYH9nC+upV7Gxex9LcPrLxKewsXcfFS49jYmQBM0OzmBwYg4vtZ+ztRCHVjEjx+voq+jA32UvujBFw8tq4rVVVKvNSW1ob4HaZ4PWa4HIZGEM6OCldPWQ6h74blk4NIjZKWYcBAUMHHN1UTtYeMmc7zJSoYYMaNn0HWhg76s4etGu1MFgMjFM9fD4HYhE3knEmj6QH0bgH/akAhvpDyDIePWRdueOkXdOMtjY11C2tsBLUVpuJarGZSlCHQCSI4ZEMQTiEyckRstyE8np+bhLRWFBZY0mm4skiaKGAC7sbi0wEI0qyFOVymuzX2NqCsckppFID3L8bUSa33Pg4BnMEa2YYyb4shkan4WOiVHwpk3MeQVlU8q88ptsZg9sRg8MahEHnoMQ0kCWdCPrj9I0umBVAmu4VM9mSoKSxtVmdZFAXjPyuttuM3Uuv4ms//L9xvHsJK2P9WBhOYTYTxuZUGo9fW1VuBRuN6egv2JD8XWNjKyumHTqdHkat3BjdiaC1GX5rC5L0ZdLh062uhqahDC1kpsaaYpSS7k+foZylZJCsdZ5eTHxWHk1zHoEocraQXlOKiiDV1tVC21SHRl60jq+bybRyL+c5ucuewVLKzK5n9h3oqKXXrISbYBPQiTx1mVphN7Yokxwizl7kIlZEKX2lo8iqKiSAS9BblQ9Hew1G0y5KdDM9kh6poB4DfJ0imCNk0MG4jX7VgChf++mTdGQVWRKkSLIkz13GME+W6ihjEPPc2cB55+TaGNQEotJzS2BWUpoWS68imVRuYFfVVMJs6mKQqdDN5NXT00jl0wiv36gs758c9MEXtaDX2ApNdxPq1fVwuuw43t/Dxx5/CncuP4BbVx7BQw++jvHJqywE4MqT2Nx6HoOZHQWYwqoTuTUszl3Awtwu5eYadpYP8coLn8Dtq7fJcDGM9GcQILAqSyjB888g6DZgJheBrruZcvssk0WBwugyS6y1WQUbz9lG6yJ34tiMbXBZOnkdsqZrG/RdbH8LPbqhBwGCL2SkjZA1fAytlLUdSDl64e1V0fqo0dreihYmHlkOpL2zFa0EmtzkrDdQ+lq1MJq6acc03G8njLo2pY50HY0wd7TC2dsNh7YHFoOOYDRBq9NS+RnhclsQCNITDqSYpPrRn04glQjTIyYwNNSHzq4O+sfTTHwytS8fyYSfdTNMshEZKx1CBUpS1Wq7MZzth9/npv2Tlfd8iKcGkeofvrfNITsyy/M2KHFcSF+aT9VXyji4B8tTp/yuGHzeOEK+JBxkSU2bHs3NHeju6IWhR8+Tt/B9NyWsAwa9hZVIb6mzE8ROOOwBXpCPgLVjY+MRfPTFX5Jh0pikbBgfSGAhm8DNvQU8fGEOG6N2jCaZ2fRm6mpZVr8d9Q2dlMsmFoKQmbKzqRK23mZ42FBhgiFGKRt0UiI6dARIL9rpE/PO3a+spXpeZMP58x+yJ2XgWW6FKYvoHdqKyYb51fDnV8KSTxCdz4OaYK2ppTehF5GbZPOZ4UvIpgGyZrarmoxIJqzNh6dDhRhlU8RjUHxjwNmFTMyKPjKeX0NPSgC76iljq/Pg6WmgN9JjSG5uDhnRHzEhm3QQnBayvpx3OwOpTblDRub7uiy99Ipyj2UpWbCc8q6c2wpUyf2HZSL1ZN5sEZmU7M5sWlYmkwjIpAWU6WTLoiJhTKqH+0+ho7MOsYQN/UMuDI4yOQzZkOhnAkmZ4Y+zrpkMNL0NaCZL17fWo0FTB62xB2lm8Iu7xwTmQ3j41hN44pFncPf2U7h96wXcffAlvPDcW3j49jM42jzEw9dv41GWC3x9af8qdld2sEvPdeviRdy6dIyLa7OYTjCBM4mqq4vJ7gUwEXQ6mYGlKkUxE1AFJXdtFYHZVAWXtYt+uxdhJt+gTwcr68Zm7YSV7GglsOwEk4XnatM0IGGj+rD1Us6q6Wcpa3UtsLdVklFb0UvgN2kaUdukQj1LExNPM3/XSJvSIvdVtjQw8ddDLe831qJD9sn9+wnUBBNJjFI5qOtANuSisrFA28vjkzndbrtSIiE/BlIxjOX6MTmWwRRZsUWtxmkC7wxVjkjzvmSQ0nkAnZ3tykJkMgNL5KzL6UCcnj5Cjx8KeRGJReANhuAPxxCO9SOayJBFh5TeX/lNAesnj8lWbly4B8tTpwbi/fC5AvA5w0R4ConECA+YRZL+Is4dBXwhSg6P0nNrNgiDulmRAZgtPjj5G4cjpPTWbm48iBde+jPKUg+GkjJNLYerm7N47PI6Liz24cJsBDvTlBlhK2WwEyazX/GuPT0WdHUZCUwtOtVN0LJBezQ1ioSVCouxgox6HWVnPZpYZNKx3NOXx+x85sx9ihSU2T3KkiPcSgeKVF4dM1G4qAaRwmrY80phOF+EFpnxQcmVd+60svxFbV0Z/UU7XARMqqsGI8zGcYIz1l1HecrMbe8lMHvRR7bMJl0YGfST9cmAZMkkWdVbV4ikqQVLo1EMJeiVAmbKWD1ZkpKKvxe/Kf5SxjZ9zPYibcOUcJ3tTSfd9wSg3LYlvbCF4k2KBKw19JnMyMy+NdJrW1mlAFKKZOT7z95HpqjH4EgQI1NBZMacSunP2pHK2AlMG8JJSsUog97Tg05dMyVfExrbTsDZzcDsJBvVtzYR0MO4fv0hHB1cx/LCDjbXruBw/0HcufMiPvH6V/HiR9/AtYNjPHL1Ch6+ehm7y6t48aln8NZrr0CeAP7glT1c35jAtdkB2DsaeB2s2/P3o62pAmmLBg/NRPDyZhqPzgTQx3qSiebJoBnDKRemsiHMjEQxmQ0iHbUTrDomLg0c9JVBesoImdVN8Dm5X+mRHWBS1NPXG9TFCNP/m5noOrvInJom1DVQ8jPZ1nMrEzmkE6iOFqaOslrFRFxbWwVjO/fby6TQRsvEEiURpPVd8JFxe7pbGYt6hTWdLitjnVuHGT6Pg/LXgkjQiWjUhwomfOn0kfuB5V5Pv8+JRDxIu0QlxiQvHXHi9YOUuKlkCEH+zuW0IeD3IJ6IIZ7ugy8UJzD7YbK7CcoSxVfKOLswZmtb24fAHEz1I0GtGwv3cydRgjRMMBCQXrKhxaEwpJ2sKGOZVspdMwElvbgmelKTiWA1e+lLTbh48WN4/mM/ZuZz48b2Jp69dUBfuY0r6+PYnkphfSyAvTlZJY8nywuXIRiz1acwZntbh7JGaCk1ttzdXlFeQOlTRHZrQFWdhppdh/YeK6WKSGkpZNkeHXpp/Dva2xjMDFoGRHHBOZQScPL4+npKQgFmrLAG7sJKmM4XK88GqZbP2ICdDFQ92dnCYLDoNUj2NmHe3IRZM0FKcGYYDLm0DzG/gazdC7+tGxGvAX1BC6ZtHVg01GFCenV7ajFNdhpNOTEYtdGLOTCV8SNNFg26uiiH1Qrjyuugq4deqhddBJZIvAL6yTw2qEzHk2ETWc+ngl5TZgEpnUGKZFXdGxgvgCdowuRiEqOzPowwyQ1PujA05sJAjmydtSE1aEGCJTpggYuetkckXxcZkxKuvrUOtWQTdacaOko9LZnLxOuyMlkEIg7MzU/gxvUr2NvZobc8wO6WTJd7A89/9LPYmF/n9SVxvLlFCXwNb778Cj79wpO4sTePu0dL2J7JoKE0H1VlhdDQ86YcPdhL27GXNOJowIorORceXUjgeCKONFVEhkBMBYxIx8xUGRbkUj6+54GOTKdVN1BqtiJGiesn+GRNICkBvtY1l8DcVoGwRU3/30h/Xc32b6C6a0ZHG9mxpYYglDHgGsZTLb289GifFBlDbqqtRjvfb2+k/G9pJAE0oosyuLuHlkrbBaNRS/9rhddlg5eADHjsxIMNkYAbHrcVjbRFtXX0/LU1JBYqqohfAW8Z7Yh02p1jYqqsLkUo7CTj2uChh/Z6CUyfCy5+T5427QmEEYok0NWtU9i1sJgekzErWxlCvAfLU6fGhsYwOjiCVDSBoCdI0DjhpHR12wlGs4s+kq8d3CFZ1W7xMIOQWb0RspiVQPYrxUjP+cD1j+PRxz/P983YX5nHM7cPcHljGrvzI9iYymA+G8Usfc/CsJPg9CEdd8NAL2E1aWE1dqOLQGlmhqtlplNmbBRI9qXRJphaNb3MZDF0Epg9BKWs/mYyWngsA+UFK7irBS1N1ZSl90NFUNfXlkJTWYpgsQrRQhU8BKY+rwQ91PCmHjUM2mYes42VrkXIY6Qv0mGYUmnNWIuLwXbsutQYMjYiTZ+YVabY+ZEKmRBwdJNBe7CRsOBysAO3Il14cdiKT8y58dhyGCNhA+LcZ59I2nuyVqbmpcJGRJnxA44uBPh7l61HuVOmtroMDapqNLKxG+tl/myNMiZXIp1Ueffj3NlTqKmWrncPJueiGJ5yIztD2TpJFh63YWCMYMxZkRiyIpZhZk8bEYjTx4e6YXS0kx1bCMwmSthG1DRRadQS9FXFBCx9D5nLHjbB4tfB5NfCQentjDAJ+83oNnbRnxngcPswlJvE9avX8OCNq1iaGMelnV3cuHCEh65ewN1rO7hxaQmtDaVQ0W/3dtbD0K1GMyVtiD4yRV/o7mqEtU2lyNq2Zvr5mIX16VVKOsRz53kMxT2IuJisKV+t3Rq4tW30lN0EZDdiTIJpSXBdKnQ2FMBKteJiQrTommixuihp6a3FO9JHWuhJuzub0aZpRiuBp2mVSTAdaCNbqqnGpLRpWtDO/zXySIqeDsWXGk29sNlNVH8WBZhJStRo2Kuwpp3y1qjvJUHR1pn1lLyd0PN/o1EPj5d2zmFVQCljyGfPnyFzVzGutSQtHex2M32rjczp4f586KM0HuhPIUP/qlY3U+GdMKwovuaWZiRT6Q+BGXD7EfFH0J9MEZh++N1BylofgUnU+4KUpWn6qxhigQAS0Rjc8pmDmcIdoPzw83tuOE0OPHT7OVw6fpIHbEc8GMHB0izm6DGn+mOYSAcxNxjE0fwgHr84hScujuD6ZoLB2gsTG6GXlSnAbJHFd9VV6NKooKHfbG9mgyorbjMbNjUqPkymr8mtTnIfaJ1KZs6UKWNj8ogEn01LMNkIDHoENrRD20KzT9NPeaNl8dOvDCWcSmdNjgw3HHOjj8GZiVvwIOXWc/0GfGbKi6f7e3Ap2YuxMD0lJZmfPjHs6ISHr326esQJ4LlINw4pGV9fS+MzazF86UYOr28G8PQk62LKh/U+Byb7PAxEs9Iz62FRZgJR2kbJFjEmhP6Ik6C1o50grSODNlQVUQayDlgPddUF8Ib0mFiMkSE9GCYgs1MOZCYc6B8lQ5IlE4NWxBWGNCPSZ0GQ5+OJEGjOdkrYJjS3M7tzfxV1THZMVDLR3+onG8S98CeZZHku1oABOqcW7cYONHW1oq6N0pCBXd/WjIZ2NZpYGujXWjrU6NR2oFXGATsoI2XaIlVFZ0ctk0uRMqRlM3dAS6A08tzVVWSA5kpkZRU8A79flw9tVy09ZgfjpZV10klZr1cWzfJT4tp6WpRhEQ99n8yX9WlblSUr3fTwQbMG3eoKaOrLUSs3MhScpio6z2O1Ur11MtGSQU0dSieP2dCtJHyLmfVg1FGmyjzrDqq6DnryNjJVByWrBRaLkZ6SxWqETtfF3zAWCT6rxQCDvkf5rcMmwDQqQ3wOSl0pAY+N6tGAXq0cp1fpYZfFxorImsJ6ctO1gDwSDSBGmRtnSScjGBpMU/q64PO66GGdylxm6UAqZBH71dXVif6BgQ+BGQkRcME4fVQSQ0TsSGYAffEYMgTqUDqNfhrX+ZEcBrkNOp30UCH0J5JkGxfp3gkbmctK9nz84U/gcO8RdLVr6UHpGZwebCzM48rmHJ6/tYEX767g7sUJbNOPTPRH4XfoWKEatLHRuyhD9D2NlH1t0DLrtrMRetngVoOGRRb7amfjUXLxN2lKBMm04wMhjKT9GOkL8LyZjSiP4j4DYmzsZEAmBhCE9HbTQ0GMMgjH+Z0sWWFmyI+F0QjmhgMYzzj5ewcW4mY8OWrDJxd9eHs3jNdW/MiaZeiGASSgtLdjfsiDtfEgweZAn98IC5mgtbZYmU97O27Cp6ZdeHM1jO8+NoG31gP45IQNl2KdGGfwj/Z7WL9msi4ZjbJWFqWOenph15O5uxtg66zEaIJgpURztlXBaWxCdpRydTaE3IwfQ1MepAnG5LCNQDQrQIxRIiaHHIj2W+AIMIvb1WS6Zmi6mcQ66tCoqUWN3BZXRQauLoHepoPRbUSHqY1FQzCSJYJUPUwMrogNdjKXiXVnIEj1/MxEz2fxMEgpvXVkJj3Bo7dzy3M3sthd3QzeJra/+L0W6DqZ/LrqFdY06VqUdmysLYG6sQrdshIe2U/WeXWTyY26RjgJtqBbC2NPE9m0BE6CykFwWum/QyZZzpKMxLoJkfXN3G9h4WmUlAoAJJBPQ2b5GGhD7JS8XjlngtNq7iLgtHCR6Ww2PUGlo9IjCKnKDASfzDiKBOwI+e0ELq9L104QdsNMCasUfs9kZL0Q1HbZD/fhtVM5kFFDPqoJvqfv7VD2Zebv5VhGsrTTaeCxe6GlJJYOn0RUJK4V4ZBHechtIhZAOhFCPBrk5yEex3gy3kxbpchYgtNsNioJ4x4sT50aiPRhaiCLrdkpLE8MU7pFWOIEYgzDiQSDP6mAcnygD4ujw1jMDZGRvIj53KxYB1nWx4uN47FHP4GF2SM2jpYV5UA7JYOBcmhseBrxcBpD/Tl+j8ycimJoIIKRoQTGs0kyCBmYssfLRgsSAHF3F9I+LSYZzNPS2ZL2YiTlQSZsw3DUSSkcxfxwmCCz8j0Lt3aMkwWn0x4sZkPYmCRL97kxnpTV0lyYpgydzwbI2lYsj3iwM8fjphz83E0v6MNu1om3liP4wcUBfHYziK/th/HTSxk8Me5FxNaCGIE0SCk6SGbN0kOOp93crxVj9E8LQ25lmU1HbyM23J14liB5eyGMu9FuXHa3Y8PVQhnWinigl95UR3lrUIZPxinph2NWXqcVo1E9Ht0I4eEVDx5a8eHmnAtjAyaEUwI+Ao8lQhCG+swIpkzwJeht+qwIEsg2XyfMbsox+tiG1ipUN5STGQtRQPbNp1+/79wZpdfSzbrzUZKHKYljlJDRjBuRjIv757bfhSDrK0AVEaCK8PIa7WR0i4eyzdpNsHegl7JSR0+qJaj1bCcrWc/MpGLR1yNk78Awk8/MoAf73NegS8OEVQSbrpWemmA0tcBt1ShTG/vpJ2WKYoDS1MX96Am8FrJqs6oYTionAae9h2zJbZo+dTZhRc7fg466YnrvPCqkYhh71UrPrgy5uJgsHDxHJ62B2AMPSywkVoygtOjgJzi8cpM9AWoj6FzcxqioAjKbzCuTPlyIhtzK91wEYMBLKetgQiCAvSxhsmOA8tbvtFIdWkhGJn5O++O38LdUKG4T1Y8oSxti9JVyDAcZNuR3Unk64KFHDQX5edChMK2b0jYa9KJDo1bkr8hYYUvpPApR6nq8jg+BuTc3Ru8wgNXZHKYGUwy6OCapgXOphFIEpDm+N0RwDsXC/E4f5aJXeX8i08dtlN9L47nHX8HE+Bz0OslgZrJhB6oryrAyt0J/cgcjpOmFmXGszE9jZjyHXCaN6ZFBHncME0NxBJmFh8gqAsgBeju5RWx1IkZgyXNOYtiYTmFtKkHmkk6kARwsZrA5GcP+Qh+2ZuKYGXApZS7jwdZ0jCAMYJqBsjEZJRhTTCoRhS1zDNDpAR8mWNYHnHht2IHPjZnxjUUvvrEWwDsX+/H5FUpvAipqa8MgAbUxGcLckIsBSL9IVpakMDvoJtgtfN+D5aEwpgn+fkrPJIGStNMjMRhDrnZl/DLNYEzKWjVyf2afU7nBVwCe4HVmApTN0z7cXvLj1lIUx9MBpIKd6DKoobN3QsvA76HP0rL0WFqhJ+PYmLh0ZPIOsoS6Q4WqukJU0efVqWtQR/lfSklcVMksTNYLpuwEHP3ngE0BebTfSYAyofbb4UtT1jLJeAgAN72fO2ajFLZy/5S34t8sXeiiVOymTOwxtNHfN8Ohr8MqE9Bz24P4wgNz+P5Te3jteAG395fwyevr+OCBJezyuuprKhQ2C1g7lR7uOIEpHjvo7D6Z4M9Elwwa4aIq0ovdaK1THpGgJ9O7qaT8+layZieyQSqwbrIxGdjK95xGJgaeh49+38F9e906AobXSQBKj7eLdkaYUYAWJHhiVFhxgsbrNBFccjOBBQlaCJelh6RiwfBADMmIV7lTSoCYpB8ME7QCxFTUh8H+CAI+B8FrV8Aa81ox3BdSlkxNxd0s9I9UHiODsh+/8ptkxKOUcMDBz31IhN1MCPxujLI2EUZ9bSVkYn1B0Xn6y/uVnmUP5XLA7/oQmJloGDPZPsrVNKYIEJlON5+Vm537sTrJ16MZ5NIEyFA/v5dmZkwx60tniAdj/XEWGlru44VnPo7p4SysXTSxAZ5oXxDD6TAzphadLU0YpumdzA5iIpfB/BSZdyaLbH8QIV6gtqsBZkqaiLuHnsugSE0B5GS/GytjMQIvhT0CcHs2oSzydbCQxjbBd2EpgyMCdH00TLCmcLySwQPbOQIzTkaycB8+elu/svaQ7EvWG50ia8ySMaYIYAHX7VE3Xh2147VBPZ7PkL36ejFtriYo2xXW3Z5OYiHrxjKl7+5sH3Lcb9qvQ4ZJRHxqTjwrGVjeHyHohwna/oheWcVgPkfAkh2HIhaFdaeYOIYTFgZoB+UsPafcwsTPPOZ2tNaXoKz4NIoK7kcJZVt7Rz169GrUUyrL7WriFRvaatHW24K6lhoCUd6rQGNLBVraqpXb31T8TlH5ObRQ+vnIzCECT9g13GdDMG0nAC2wRwywh/WwBHth9tJLkb0MTspTAkYBI+Vgl4nFKD61He1dIiUbMEsgPT7fj1d3xvD6wRQ+uT+OT26OQp4C/am9aYyHPagpK4ZeHmtAe9JUV4MWsrWBflEncl3XTGugoffvOlE7ERPjzY1M1IyQsBCloFdP/8f48ejb4CXj+qhExqMmDNECOCm/TdxP0NWLKBOHnxI74NTRIrBOaVNmcjGMZcKIEyTpmFcBm89pJAhdBCv3TSaMh+nLKd2Dbj2yKb/y/UzcpdwfPDYQxkh/CLOjtG9hMj8BN5T0sY0DjP8wBhN+EpHcQ+ylAmKCpnrL0Epl0wEM8nuDaUpVKsk4QSgqcCJDxcn9JaJuvu9RPktEAgqTyqiByNeTOd70yr1tZFQyM5n7HizJmCvjBN8AZocpVe/N2FnMpbA5lcHGDIEkJ8NMMJoKKYs6HyzksDc/QhYjY00N4uLKKHZmB8kWTjJtFGvTfVib7Kc07sc4GSuXkg4WB7Tt4h1lmKIBvWzsnk41fWU72hqZ5cvz4KVMmhsMKEuSLI0lcbg0hGvrWVxazmCRrLQ5GSQI0wSJH1PM+rLAl5TNSYJyPkn/RxAw8FdGQlgbixBQKQLPi/WJMN+TRzMwAZEppsRT8jtzQwQ+AbVEWSyvRZYukEWWh93YnkkoQB4gmAZCJspQI7JxAp37X8z6WD+hk8Qhj4Ygi84Q7HKcKf5+SBLCkA/jlIfiaUX2Lo96mVTCTHhOMqWNdcLvcX8DZNhBATSZNEtpO9HnYT27yJg6si2ZlgHcl3DQM3XS17SczF6hlOvpblI6XTraVOjtlsF2Dbr4WTeTm91D9qDaCPcTmH0WgvMeMFOUsyxBWVEgyeQgWyaSEPfvIUhMZKAeenxNTzPqNQS5WoUGtpmXXv2ZtWG8uDqIZ5cHcGuMVoIJJc326yOzHTEmZpJRFOWdga1DjQj9YTl9YFdbG70m5S+BJmvumrp4bromWHrr4JExTV6fQ5G5nbBwPzWl+VCrymHubIaf8lmeRzJK6Xu4OKisPxyhxZEpj156VWFL2SbJfhMZ6SsgEOmRZbmbPoJqmGAaiFCdEDjjA14sTzEWRpP0+my3oSiVC5VTyouJwRAyMVkChqAJ0TJ4zaxz/t/nxyJjeG2GsTfRp/Rl5Ai+5fE+tqsfy5MDCokNxr3cP20ZGTRD4MZ47CDZNddHy8aEEKM0jvmFbWXIxUXr1s9r1qOA8lVkrNyjWkbbIZ1IHo9D6QW+B8tTp8YHo5gbpc8kFW/O5AjMJAHIQJ9M8v9BrJA1J3gxk9kwL8zHrB8m+IYwKR6RJzXHi9sYTxGgspbsiNK5I95N7ni/tjGOXQJ1kWC7uTOJG9ujDEwPM5KNiSDK4ySwOsKtLNRFibo4EsE6PeLurKx6MKAAbGM8QpaM8704Lq8TrJtjOFwYwP5sEkcLSVxYFHAGsDMTJUBTWB0LkumsBB0lKxPDtIAnYWYSIdPO9SlLai6PBLFOWbw44mdSieHKJiX1aEBZLGxj0o/tuSivwUWQmQhusuZMRAHXbJYqgUEtS1Uu8vvTQ04crg0RVBaFDZdHmLn5u4WsgF48rpuy36hIdPl8m6w+TikrCWuE5zeaFrZl5iVrZgjCFCWqMPEAi6z0INP6ZMhFZh31k7GClII2yjmLlizEQJcVATvIUHKbUw/fd/D7fl6r9M4GEvSjcRO8MQPcZHAPmccVNcJNhrIH9DBTTurJkB1ktGZ5jABlcD1lpEZWJqQ8tJBN9ZTiNiaFQ1qAG0yIw1bKWVURmioL0FJVjhZVNapKSnH+zGlMkim+cHkFVwYCKM8/q9zx0UJZbSb7GbobqYiaYSXb25hgnOY2GMl+dum8oZ/Udqkhd4fI0p2qqmp85c038U+/fx///O9+xPID/P7nX6XSoHe0tLOOdIoCGU/7mBjZBlkmWcbP9oKAKEkQebAwHscW/18eTzJ+qXgYZ6NkRekwzJHN1qf7sUnimCJoF3NRkkEEiwTd3CgtE99fZ8zOMS5HBvzK5JIVxuTmTB9253PERZbHZOwQsHNkaQHqDK3MJuN+NksSI9NmCO65XJxtKCt1kFEJ2j7Wj9vUg0YmH+lAalHL/Z510HT3oqurS5nIEKScvgfLU6e2pwawNJKghxugBBxQlo84WBjCEuXf2mgc+3ODuLQ2gpt7k7i5O0X2oX/jQbeZNS6vTODu3gJubExglRe4z5M7nB/kZwkySEyRgVfXx7AnF8XXe2QiWWrk8loGVzYGlaVHdkSezsri0H1kx36yYgLHa5TRo34CLopLK0MES4rAiGCesnCRXm6eTCjMtU2wbU1GyJz0mvNxsiyBNxZiZfsVEMmiXzky0xy/vzDMwGKAC9Nt8HcXVgawy99NkcEmCeTVMd/Jk8mmwoo/HQzq2fgOKoMoJY08Z8WqrIS3v8jsK8xJaSufCRuvM3mMEcTCunsE9TQ9mABbEtR0PzMzQTqSsCnyekI6tSijpwbsVAZ+Wggei0CMu08my8dc9D702056TI9JHqpE9nT2wq5tYmA3Kv6qo6UKGplHrK6i5FXBRinqJfhkGp4vrocvqoM3qlcA6QwZWIywEvRGka0Et9bagdaeRjS2q+gf6dt4XA9B64nxe4q8paT09sLF85Ipf3LcurJzqFeVoqmBsrmW8pkyVeb81leWI2y1wtjWDJemHk+x/jqqZAmPEnRpGmHoaISFx/LRr7pkOIMgtfQ2Ub72KtMuwx4e265VmL++TlZ5KEJF8XnlBoZLWzN4/MYeduaHaYdqYNJ2IBUwsQ5tytKnU4MR9FEqCoDWpwjAUdY9wSLPSV0cpXUaYBImONemGH8E6gZjcHk8RjvmxwJtxhZjdZKgHJalbljmGMNHa6Ns2zATcpAgTOGQhLMxneYxTyTtvNy9MhgmPpK0fWklNnfnMmx34meKsU0sXN2e5Dn308ac7FMSgwB/lkp0YXyAx4wj7rPDLYsAhP2Y5D77kwH6VvuHwLy+NU02YZYg613bGMNlSsdNnvwlAnR/YZifJfmZrKSeUkB2m35ih9LgwvIwgZdmMKfIKDE8eDRNjzfE30ZxcXmQ4BomUAcJxiSBGsYuf3NlLcd9DOHqRoaAS+D2bha7ZKirawQJGXFh2MfkEFUAcmVdlicZxhVKqAUCa47MJd7yiHJqm9+dp/zcJQPNMsgXs0FWDMGb8/L3ZNnJEM87io0JqgH6yEXuV17L0pICtgXpsKFk3ZoKMOkwsxJw05TH4iXnMnbM9JnJxPSsq1QSfF9ueh6SHl5KVkkgCzyXo+U+XJTf8nqlIecIwpVcADOUs9MEndTJxkSI7G1SGFw6nvpDDHQCL0v5K2OnfWTDuFfLrOuhpDUpEjZJeSudQmG3Fi4yS29nHTooLbvIajpK1Z6OOtqBGhYVtGQdD4Hki2jhDvcSYJSHgU6WLr4mmAM6Ak3GNXtgJCClQ6mpvQq9llYyqvhPB3wxAjjcw+/2wGBvh1bGDPWUzfS3mjYeu7sZ8jj0qnKyWWUxamuKUacqQTMtSFd7E4w9GvSqmxEyGXE4PYxLsxlcXc6iS553SVmqTOgPGBCyd/L6jYqKGInT4zPQx6nAspSUsu5TPGBT7v5QN9WiqqIElWWFaKitVP7XqGUcm6WxVulEmmSbirffJiAurOa4JSiY/PcWs1giYeSSXuyRXDYIlF2CT8oOSUOJV35viwBdpwq7yHjdnaE6I2hFMm9M9vH9foJKyGicyTqOVTLuFn+7PJ7APAG2MT9EZTaM+eGEshjAzswAS5+i5h68MENcDGGNbHuZAD/gdxeoFg94ng9sTzOp56gMw8TGKJXWKObH+xWfmkmKFI5wG/4QmIs82OHqCIOUJ0yWu7k7whNNMOiGeJAsjtdHcLwxqjwIdI1Uf7Q0SHCOM+iCBG4KN7aG8cjBOG4wSE8ewTeAh+V/vr/OCxNZemMzi2sE6oXFAQKVoCczyvzZZXqu4+Ukrqz0UbIGWHG8UFbYpRU27kYWe2TTDTLidJ/IQzf9oBT6RgHeNJkx6+I5hQgGJ1nJRHCZmUR8BBQ97hTlJ9loj5l1mZJ1lkw5xmCcoufanyeYhhzcv8zfDVFOB5Xz3JySfTowkTZTZtoxHDcza8pasQQ7pa/4W+l8WmRS2KCn3JlnY/EYm9NxsqeMq9I/Jvm7mE0Zkhkl+GYI0vkcA5HBNEZgy4QDeSjvcNKsDLXILKEcGTVKxgzQH1r1GrKMPCdUrfRC9nbRO9Kj9ZBpuvm6h2DU9TYz6BtgNrbCF9DC6e8kI1J2eqTHlq+9Urph5v57yIhNBHKDphJ2Xy9lrlmZR+tiErC7u6Ezt9BX1qGls5aStg51zdX3JobXor6RW4JBVVsNeVqXyNMybmWiR21NNRpUZOzGOtg7WhE19GAyKn0BKWSTTnTIpA4CVzrK5qhWxmTRMoJpPC3PRBXrEiHrxBXpKTKzn/LP76SHdBihFlauq0JbC6+7S4NOTROaeU6tagKTPnOJHl+AuM2YHKOknaaCk7I0Jk+p68MFEswurdSGTAUloHbnyWgsKwSMdCRe3RpnYh1kezP2FzMKWEXSLvP3i2NpzGTJqgTUxmSaYBdyIuPSbwqJXWQiOFLKCNl0hOAeU54+cHkjx2snPnjcfSaKfW4vrQzTwo0R5EMkE6pAAbYkC34mTL48nqH1EUsYxRjZXzqe7sHy1KkdZbpckAckwI5m8NjRpPLskX0G6hWC8s7+jLJ04dHSAO5Qzr5wfQFPHZOuCcRtsukWM86O9Jpye7wySFYcxEVKykcuTeChgxzubpMhCbyjeUpZAk3AuZoLKjL02uYQmTlNFu3HU5fIuAv0BvSLm5RDa4pMjCr3cC4Kk9EPrJPxpONmgqBZGyPbKU+uTmKJbDRJQMzQT0onjMjZSXo56fyRzp5pSh+Rxttk08tMHNvTTAJk8XWCaZVqYJ6ecInyd4HyWJhYenU3eA7iW29sDysJQbzlCpPACve9xWtZosdczvkUCSwPSlqfDBKofQy6AMYINGHXMXq8efrWZR5nmIBc4rmL+likFxXPKb250lG0QF88MejAFJk87tdS7tXDaaQXo5TVdjRAT6aUnmsDt50aeeYjGbStHl0EqdHaCrNDA4uT8pNAtLk7YXFTrlpa0Knjd/QNcJE5g2Rpd1ALg60VbQRik6YKLW1ko07KVJmIUCa3mRVBVhqQW7TkAbnKI/PKy7glg5WXUsISjLVVymyXRgK2pV6FjagPjxJotxMEpd+ELnrQ4sI8tNND2ehfk2Ts2RwtwiLtEaXfSEpsRowyL4wNss3+0jDGRO5naFFoqaYyYUrGACWuhdcsj4UQhdAMj02PvphL8YlzOUrIiUHG0jCu7owTiKMEKQE0M4hrZKbtmX5FYq7wuEdkw2ubI7hFMtlnDIu9mCRTb/PY0g+yQyDvkdG2hZgImg2qxQsLWX5/gfYpzvYkNtYmGR+i6KQfZoiJOkl5myDgcmRFeUizxP04CWtW6cc4oprcI2jlezKst00siTRepcTepn+9SFBfouTdINg3plnmslijfx0hOO/B8tSpB3ZySmeKaOSdOZpiHlDGBo9YkfuKBJCHz46SSSdxabEfewTUZTLexaU0HtgdxYP7U2RE6alNYpNy8TpBLU/7EsZ8gOUm2fLWdhZ393P0pMxoZNrl4SBBJx07CYJ1gODMcB9DuLk+qDDu9e1BHC7zwlfFx6bx8KE8Qj5FANjIPh5WFLPPeFAJ+s1xDxk3hjs7lMXTwnwRZrI+pRd2hUx4gee6M0MpPRvlNTKjiYfl5ysK4P1KB8DKGDMp5c0Ok4tI9xm+t0MpfGsvR1meZAJg4pljw/D748z8wzJJgKBakFlEg/SM/dJb62f2FK9xwvq7k3GqAUp5JiORstLjOtFHGSfjqAxEWXtX1pwV75ohaMdTVoXNZYbRJPeXoMfzUf7JuJ0MFcgUNg+9odw65jS18TN6wV41OtoqoTM0Qm9SE2hVZLpi9Ojq4CQ49Ub6Ukc72rtlNUECiqW5pRpNzTWori5FSWmBMpNGZtTI4lVyQ3NVVamyaJaaAGyqk4fkVtHbaRD1y/2mFnrfNlh1GuVmZa9Vp9wEoK4rQV1FAeVnEVRVFZSxsoJ+G+xk/KGYG7MjaUpWJiMmLWE6uUdX+jH2l7LYIXB2mdAeOJhVPluRDhsWkYiX1sexJ0uCsFyg9LuwOsTkGMQ6JemWSOZNkY5jWJlgQhxOYpbAWWc8bUgs00ZJh6Ssa3xA8En/x7ZITgLiysYkAdKvlE3+VmzaAwS4APgS20w6Hi8SXNc2pig7TyzdEY9zdWNaWS3weG2MRMWYJ17259LExgzjR0Yp+pjIJxVg7vD6FnO0cTzGje2TfpYraxNUoLwmYkuYfZXJY4vnuTUvE3wI7q2pD4F592AMj16cJ6XTO41K79YQv0QKp48TRhOJedLBkuD/BNged77Ci2TwbU5KBiAT0hdep0+8Rk92jex3kZlplxWxxZNaEzlLBnqQwHz4aISekZXDcmtvGI8e09OuUoKwwXbIhtfXkrhNhr1JkMnTwtbJJJs8tgDpwnycFRxRQLImww9kv0sE6+qoT5lUcHmT0mYmSGaT4Qsvfxdm5SZ47kFF/mbp50ZilJUMfJGyV9YppYddzJL0okxGUwTZCME2T5+4QGYUmbo04lE6nATkcrzNiQDB7uFvgmxceSaLTHAgEOciWJvwK2Odsqi1dAhJ7+9Mv4O/C7MR00qv8xgluXQIiEwStlwgS1+ih96dTxGMdv6GLM56kPHWUVltL2JBlrJ4hP+ng3p6MaMycyibcGCEII/SX2rpObvJnr1kUyMB3NxSARWBUiPLONaXU4aWQZ4BKYArJQBLSvKgUlVATSaSgW7pyGlXqwiwNli0sqiYDumIjMVakAhZ4XXqlCGNdNBEtqEk5bksjoTJIAHF40uniwxJTNI7LU70Y2VqgECMYYnv32DSvrY7jZlcmEmI7cTrvrCSVRK6SMjVMTIPg/naFoOZLCKAu7Ccwy0G+iWCaoWJeyYbYZvEcEDv9silk4Wndwg8AZeAQ76/SyBtkiVluG+sP8z2S5Bg2L5M/rII3MXlUYWtpF/kgF5ynax493CKZEFSIcNe5/FlBOHG5iRjlyBh4pDhvjXuc4HXtDBKAM0N83wyvF4hjTECfpQKcobxOkH/OMVEIgQgBJchWPsV37pFKS0SWoYAF4bjjAUCnqAWHzs3HCW5pJWO13mysSiGiQH/h8Dcm5U1QwdwgxlDpNYG6Vc83sMXZPX0LC9miCc7SElAsBFgF5bTeJCgemiHbLjO79GT3tkaVPzlpcUUARbAMbd3WPmX+LttXuT1rRFKWfowAmRzjLKGnu0SwbbLYN+iJBUQHq+R5egF5wkyeULYNbLipYUYZXA/DoUFCbrnrk7i+kYfphjUIlWnKP8kgOUBRfNZgo7SdZXXcJJUBsmKlD5xoyKbd2fpbbmvA4Jph8x+mWx8iex5jUlGEo8AdpPndUyGPlyUpEMQUqoeLqTZqB4FhAeUzeJft+lFlwmquSFKUIJtIuVUhnYucv8imSf7rIoUPliU8dWAMmNoNOVWOnlGeL6SADIhnZI8JGmI11nIBsiaLszRVhwsMfsS0Nu8fulk2pk56U3MEYzD3E/Sb8RA2Kz42Wl6VxmoT9JrOgjMTg0lZhM9WkMlmhrKyarNZDxKQYIr6jEgE3ci6OxRhqyk82V+lMzNOpe7YAZiTvo9JhYmU3n+jDDbPoG0zey+xPdG025MkO1nmGRkOEHmIcv7MlQgnVvyYKVVJjXFstDWyBpPB8tkxSXGEANZmGZjQnq1aSv4mwvCPPRowjaLDFCRjvPZECWivMf44O+EUYUtpQNngceT+JROHNmuk1kvLI+QyaQndEr53vHaiAIa6ai8sTVGApikfRlle50kvesEotyKeDBPC7U5xnqW3vkhfm+Wv2Oci2U7mFfYbY/vy2iF+MPLZM9FMv/cUIwEkMGt/Xnud5LAz+KQ5SoThRDRMj3q+iRl9vI4ru9M4PruFMHI89uZ47lNULFRoS4S2GRf6QE+ohy+wHPeJSGuTvZ9CEwZNhApKXL2wnJGyWYiQe/sDOLRwxyevDiB21vSq0TwHY4y4Il6Bu7uNL0WA/QypZ4AU8C4xUDbIdjkuZm3yWAP7mTw2MEofSsrb4XZkY12Z4eGmeCW4YZVBvdVHv8CA3iVLHhxKcFjZwjoNIP/T0EbZiLIMgFQnkx42egRVnqGFznAAPLyNSULmfMCASPMJmx+TI97kUx2gay3MuxRwHjMfQpDrVMCX+G53NhI89zpQ4Z9yjlf28go45h7ZNN9JoFDsphIGmFMkU8yFHORyWSPn93aZn1R2u4yAA8Wo9idYTASSIoaILBvKzJ+kJnQxeQhnR0BMurJ98V/S4LYI8serzEzS+fTuJ/nLpMWPBiVVd0zXiwwg64SNMtk0WkGvTwLRYZgNinLr+8OURL1MfDpsZdoIcjgK0xwcyKtmZhWqQIuSB/ATIzXTE+VkckfbgZWQNm3PDZwhue1y3rZoPzfY/KZztAakJ0OpNd7hkmUiWaBlkPswybVkdgckZrCUCu8luVx+nAC5ED8FBPJMZOvPEBqjWwqAX/IhD5DIE3T582PEuAMyOM16VPox829USa5OK5QgQlwZ7JRzEsyGGN7schzYARkB5ShG7QXqzzWIX9/fWcKD16Y5u/HCYRRhelu788oHTnLEzLWyKQqJEPbdZ2gvLRK78Zzl5lfFwhyAcrefD9Zl76U37vJ7eXVMaqjrOJdjxap1MiYSzyfNbLvLn2rJJIHCK59esd9GRZhkpJjzlM2z46QDYelj2SWYJ9ifZA16RcPKL0PlsaUiTbC7McE8MbcKBmY8neRnxG0a5OMISaQo9VxtpH0WSR47sP4/wCw4DNX7r3pmAAAAABJRU5ErkJggg=="/>
          <p:cNvSpPr>
            <a:spLocks noChangeAspect="1" noChangeArrowheads="1"/>
          </p:cNvSpPr>
          <p:nvPr/>
        </p:nvSpPr>
        <p:spPr bwMode="auto">
          <a:xfrm>
            <a:off x="476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AutoShape 4" descr="data:image/png;base64,iVBORw0KGgoAAAANSUhEUgAAAOYAAACvCAYAAAGeOpKJAAAAAXNSR0IArs4c6QAAAARnQU1BAACxjwv8YQUAAAAJcEhZcwAADsMAAA7DAcdvqGQAAP+lSURBVHhe7P3lex3H1vWNet87MYqZmZmZmZmZGS2wZEmWDLIts2VmZmaIMbETJw4zMzPD3kl+7+zl3O/znC/nDzjXWb7KvbSgu2eNCWP0qqqeojz453FosoF5Nb70lXrTUejDqr5MNg5nsXNRLufWl/PN8xP8+euP/PLDx7z76CLObWtl90QVW8eLObCigjWjVXQWetNf6iV7+4LPXj3Ha1f7+P3N1fz3zVV898xivry7ANVBJ9piuLpvhOHqWDqLgmnI86E+25u1AxmsGcxiy2gBe5dVcHZzE6cnm7i4s4cTG1vYv7KRrRP1bF5Sy44lNbSURtJUFMSlI2sYqg5n//IKnj3TyWf3xnnnxijvXhnm/StzHhx0w/xaesvCuLNrlEUdScxriKa3OpSN8/LZOJrPzsUlnNhQzxs3FzFcFcE7d9Zy83A/Rza0smd1M7tXtnBsfRfD7WkMNyYwUBtOe2kA28dLeOVMLz+9sJonzszju1f2wa+PPDhodV4y7RXpDDRlMNiYw6Leam6e2UtfRQh/vnCQXUtKubq7gxcvzWdRgg9fvnGSp87N5+yObvav6+TGmm5WVGcy2JFPd30GTYUBXDm6gCOHNrB8UQeL5zezdd0AC4abpTU8OGhVfhqnbz1BcbAfPbWVHJ0Y5fCOlewYyWcgOYjv373PhW3N3DraT6aHKT1VCeQEOvDf7z/gjecusq2vgmtb5jK/0o+bFw6zYUEl9blBzB8oZUdDLlcWSU/sXfjAceShOujG1ljVHyOZUYzX5/HrTz/xznNPsHd+Ji+vKOPylg6OrK0mSE7KwUIff29bSgLteeziIY42pfHhy+cJdTKhL9aV/iR/tq/s4pM9PWwcr+PM7BzVvr/4+BnVdvTEnQcH3Vplx61zR3j71Sc5vHoRq2tzaKwoZ7I3jdEET0bK/di9ohYrazPOi0c/Nl7A8tYMwlxNuNVfwf71c9mwuJW5WQH0Dg2Tnx7Oq+JYecnRdOblsXPlZvbuPM2jj91jYNOFBwd96vwezhzey2v3L3JNDn7x5H5SwrNY151Ec4g9BQHGHFhVR4yzMRrTH6Iu0o7ulmxSvfXYtq2fJBNTSlPyuLSiksbqckqGjlAX7822VV3cv7WTe1eP8tELd/nlpx949++/Hxz0iZtXmViwgLOHD7Bny2qWLJ5PUtEKJjsTeHs8l4GFXSyMtSXOxBgLg1lkmpkQpqNLgIY2IxX5LKyMIz+vgjgXc2xdklj7wkaaT48x7/pKjr97lqunNrOsoUQ6928+/+2PBwfdWx/HQGMJpw8f4sjubSybWMRQqg1jnWV88NI1PnrtFnp6uvhpq2OjpoG9ugaRxsaYTp+Bu6YWJjNmkOxmhYlHKtp6rrT1RjDUlU7Tim6W3d7LxXP7cfb255R4c39ryYODOrp4cqwqjE0r1rJryyZ6ZnfSVJLApbpY3n/5Bq/eu4CHhQGhegZE6BsTIlYmmZjho6mLr44BNloaGFu5EZndhba5B+t6K9k6r4zgxghih+tITIvi7P5xTu1bJr6z9cFBv/rwEudOrqIvK5xL505z48ZlfpXO8CkuIybUg9REW9R8w3GztsDSQA8nB2s8lQNNm4aZmjpPzC3B3j0AQ4dQfJM78S6S9FkZxdiV1ZjamxITH0RhYTkmdm64hxQ/OOh794/w6WvnaS6OpjzLn+wUX6ZNm45zay/TI9JRD0/DoKAeTW1tvGZpEa6tj5GeDvr6Jhxsy2d2dBDaOjo8PG0qif7OGGnMwNpAk9r8WHT0NXD3ceOvv77mm8+fxdzR5cFBk2MiMTRxZH5HNpkxbkRLDM5Um4ZFUQXayQWYti9Av7QdfQNjdDT18bEwxsrUDDNzew5tWsVATgqPr+1h1oxZmBloY6ytSVNaEI42+mhozsTG0Zal686jLd//8+9vHxzUwMgeLbWZVOdE0FaVRKC7GQ9Nn0pJazk6OZVoFzehk1VDXIQHRgYmGBuZYyZhoqury55D57n/9Osc2LiJy0d2Y+fghJm+FkUxXuJ8s1DTmIWBfFbfyBot6aGZ2loPDursGkhmQoSUqGayk6KwN9fC0MYETT113AxmYq03A1etf1MkmJsYm2BiYoGRoYSPhRllEV488eyX9DY00BDiQ15uJgUxgeTF+spnNJmlqYOekYkYocbDM2cxPr7lwUHd3INxcgkgMTIAFxcP/N0smS4YaZsZ4WulQ2ywC95GM0mI9MTM1Bh9PTnjGTPRUFfn6PE7DMZL79iZs6E8hobaMuJ8XaVbZzHQ146hjr4c1IypEl7pWfk0Ns19cNAAn2D8/UIoy0zEwtIRLwdTps9Qw1ZNk5niFKG+dviZqJMjyV9t1nSmTpuBnq4m0cnejA+MUFLURmtNLQ6W+vhJXo7ydMTBzlK62pJQDydyMtPQ1FQjMyOF1Ix/vDc0OAJ3N28W9rfTXp2MiXSrrq4kdmcb4iO9qfW3ZFVVDAnhbni726A562HS8v3xDnIkJN4fO1c3EuPCSfOwISnKmxhvR0wlc7m7OWFja42vrwceHq4EBPpgICGnOmh2QhTp8TF4udpSVphFW0UqNeJUZRmhlOWEE+dhQlacDwWpIWTJQRzdrbB1tcLZx5bQJF+cvOw5MlwuTqZNTLADoa5iob8TgX7u5KVHSwhGExrkRnyYH7PUpj84aFdVNr1SWToqpPK3ZtFTk0x9QSxlWSFUZwfTUhQrnh1GaXqgHDiAEDmIg50RQVGu2LmZ4xPgiIWpHkbitUlhnhjqqlGSEU5HTT4NRYlU5sTQXpVDT10OzRXZDw46uzpd6EUc3bLtqkymsTicKjlYubTmwnBJGrFS3JPpKI0X3CMklr2lG71w87SSMFATzJ3JSQwmJzWC4bYSBpuLGOmspLMul6HWQvm7mKGWUhoKEynJjGTKYGUAf/8Ff/35K2O1QcytCWRxRzwTXbFMDqezdTSHQ8sLeOpYK3++u40fvn6Ln1/fyJ1js6X2NrBpfgE7hc50FfnQmO9DV4kf403hfPb6Rb549STfPr+Uv9+e5NcXl/PNU0t4/4Z47/OnBri8o5lBIVx9lWG0F/jRIEywJs1DxQTXDeewY7yIY2tqObe9nX1L6ji3o53DQld3LWtgy9I6IWA1tJbECs+KZnZlJFuWNbFcCMDV7Q28enkOv72xmSf2N/KJMMKPrw0xZc1wBWtHKhmuk0ow3shYUxyDdXLw4kDWj+SyWSzZv6KKmwe6+fTptVIG/sObt5cKKevi4BphgqtaODjZxkhbBvNaUxmSytRXGUJdYRhXt9bKgQb56JmVvH13Pf9594h8/1mmVGTE01ScxuyaDObU5zPYkMWdCwe4dno3p5uS2D5WyOE1NdwRUjbeGsnpRRW8cmsZNw7P5dCGFo5sHWCJ0JOhTnHG5hyaBPfNwoVvXtnOuskFrF/ZS7/U5XFhgeNjYtTcaqasKrGjuH6IhvQgKiQjCZtgrKuNvZsX0x7izNcvPcJPnz7PI/tnc2htLZulqkQ7WfDusxf45bv3+fzdFxhLDKVPFMG2yRVSfbQZ68mlJM2PJWv3sawgjqfffZLuXc+JlfBfcaApC4rDiEsv4t3v/2RDTR5/yEGFVTDUXUNppC1PTeTw9fv3ObKplZhIP9zsTKiLcuHXL96iKSUIF6OpfP3uI7RHuTG/Ip6oxBSWCgPsk2w1dPwjLs5v49WnT7H57n+4/NJb/CK7n9JaUkhiRh5nDu5jvLON15+9Tnv7ADsWN1Lma86yNH8GmpMJCPDBWnLxy8vLsLHQxdxcHU9TNWKcjPjolbPsa0iXjBVE9+xWrgzlcrAuhnUV4aJ1JtmxfBlPP/4ST6ybz/JdZ+SgUrivnDrOiT2befLGEZ69e4mGuARWDpYT7WHODmHr63YMsaQhFlcbA5JcDDmxY4IICx2sjXSoT7SjOlykSJlSkwOoW3QWX3sLAhxNqCmO4Lk7h7l5dDtb++YoHSjdK2zwzql1XDp+jM3rt7N/61r2bF9PY996BmJc6Jtfza25WQRv2kt1mDs2BrpS4rQolxzrr6PJm2/fJ0RLlyB9Q9ICvdA3DWLk0jqKJW47To6w/oVdnBcx9cytQ2wYns0nX/+oOvCUppxYVotKW7FkhVh8iOP7trKyPIShOHfefPYK7734CGZNc4iT7GOlNgurWdKtRroskxDx09IXNqhNlKEp5lLudA396No2TFlbOOuXjjHn7BJWrZzAxtUPZ98g1i4f48knbjAlKzOa7UKizuzbxa1HrrJs2TKaot3ZlObG289e4pUnL/CQix/a0x4iQupirL4BwQZG+Fub4iykLFCYhL/QU21de8xs4tl4fA5dOYGcPv8SAZ3F+Ae74xccTEpiJHM662htlJD55vXTfPfRZfbXJHBwxxYunDlGgrMphUkBrF46Soiv7DQtU+RjgdBPQ1wcpF4aGjFLirKnuiZPLKnmZE8aAfGVOIRVEScJfn66JIj8SMq2zMPDy4Gattmoaxlg752KX2wlU95/+jgfPnOU+d0FtFdGkxjmSGV+MBpihWZSCWqhyWillotI9sRP3wgDfT08pbhraesKOxBZUZ1Nvr8Ls2bNYoachIeVIcbCt+IDXYXWaOHsak9VUxc//vA2HZ2NxCTnMcXUygMNHUOpLCm0lkbg5SiEOtBWKT/oZleiV9KIfv2wsMOp6OoYoSWMQinwD0+dxuHtuwX/DPa0FvPzx0+hpamOg4RVrSi3WA9LNLRmYW5lTN+CLczU0qG6uoyff3qXKQbGTvKGHeqzptEiJc3X2QAf0STGhloYFDaimSHFuaqf2uI4oaCGqImssLayUVGWXXvOsPfwFZ44K3KhpQ9dwdZMX52qhEDyhWCrqU/HSIhccnoB/3p4uvSENrO0tJni4OyPi0cwXh7e9NdnE+Bmipu7BfqWBvzrX1OwVHuILAdjKguiMTbWk5OTszezYtpMDZ587jPu3v+IhbNriQ3LYMaMhyVBBFIhTFBPV13FeXWFNc7uncuqdXtoaevhoalqTHG0d1cxwaqaESnU2WKlYGKkITudpjqwj5E6kZY6RAa5CuVwEhYoUsLUiuny/taSNLbvv86J1iIu9hagp6NBa0MlcX4u6IjY6uqoQd/YnN7u2cKPIqmv60ZdWOKUYN8oAv1D6OzZSFtJBMHibe72JsxUV8NdrEq01RWaEkZ6gp8c2FHlSOriMNGxXphK2JSU9dHUMIdAJysMDXUI8HEmUmLa2tYCO+HOnh4u5Gan89DDU4mOTxCWKQctyMkhPiqW+fNWkR0bhLN8WFfHGANhhD6GhrQk+hAZ4MSuxiiihf8a62iTVxZGbKoPOsY6hAp+dpL27Kz0yRPPD3CzxVNO1NvNGgdHO9w9nPH2cpODzSAtJV7YoQ1TKvPTSBcts3bpeiqKCuVLllTlRolTxVGcFsah/ACKkv1Ii/aiIDmYpiw/bFwssZDeiMsIwjvUFTcnM3qrCogJccdHuG6ApMmEcB8SooMFa1+ign1ISQgjKSaCuKhQVEywRwhZa0kKcxvzqcuPpjg1iJrsMDorkuXvSOLCPKjKDKMyO4KMWE9VeQuNc8Mz0ImgGFdMhQlGiDX+Ioz9fVwwNdKjuSRZNG4SncIyqwtT6KxMoaU0naTYMKbMaciTDyQKa0hjTPLp7PIkOQmpGm2Z1OcJ95WDdVUlC31MlywVRF1RjODri6cweTNLIyzM9IkVDRsW4EFpToI4Yw7d9TnUFqXTW5dHa3GySEZhkpXZsr8EagsSH1DQ7mJfZhf7C5Fq58uP35Y6IHVcoRB/nOHJEz08drhL6Eqfqp3f1sShNfWsHcxgrVSgybnZbBAutXV+EbuluhxaUcnpdbVc2lTN7T1tqv0o7fefPuGpE3O5tqebM1vbOLqukX0r66Te1gubrHvQllazb6KattJQmkRBtBUHCAX2YGl3nJzRr/z6y5f8Jf+Ux+G11Vzb3cCLF3r56LFRvn96KT88t4Qfn1/J53fHhYWu5pvn1/HWlUVyLhUPDH3niU08fmohB1fVc3prLyM1kVzcNsi5TV3MKQ9moCqMPtn2lAfRISSxIddXxUz/tymXDzfPL2T30jIOra7k/NZmHj86yLt3lkqP/cTvf/zM69eX8cTxIS4KiTy+qU2IZKMQySZ2L6tn19IGdk40qJ7vXdFIV20ss6tjxTejBeko5sh2oCac/qpQZpcFslqY8fbF+UJQZ3Nzl5zz6jzeOt8ttHqMn19dy8/PLuaH+4v4TtqXz27gjScmHxhake5NVZoXLYVBYlQk8+qjGW2MYX5LPAtaEljUGsuK7jzh+r00piWwa24LWxYWM9GTytYFxexYVCpGlkpHVXFheyv3Tg3yyiMLePf2Sv776gVefmQZX7+8SdjyBPfPz+fK/j5ObO0UAtvKgTWt7JG2e3kdGwsieX5dP4v6Chjvz5eWx2hXOvOaEhisj1JdHm3O92VxfzYv31nF99++pkIX/pT2Aj99fpvrlw+ycfUYi8ZaWbO0hw2r5rJx5cADQ5fm27K+ypmNlfZsq3Rkw1guK+eV4utizb6mAPZ1BrOrPZLHLh4hu7CWntRitsv7JX7WpLiY8ekLF/ny3Xv88vmLXNjRxqOH+3jq9AgHBOV0V3P291ezaWkjhzb3sHFVnaD8Lf/56UO+++pN3nnplhDnFzmxfC69UpZ2dFWze3EFhTkposZiCRJFbWNtxdqhYlF3SVSm+5IZ7cbc2UUM99ewebCIy7PT2T47jz3b1nJsz2JWTsxh87pFbF2/iI2y3bxu7IGhkyUujNSmibgt4ftff2O50JTzzflc76/iiXlN0lt/c6CvgTM7j3H12H42LZvHyY3trO2IpD3Tg519qXzzwVP8+NlLnNrQwMVd7cwfbiMuNpxy6YxdTWlMjvdT6u9GlquR7E8M/eFDEc7WvLy6kd8+u8Pnr15iLNKD9gxXJgo8GUhxEG2VxOLMIGwsndi0pJ557SJbxI07ymNFopSyftcVBhIDWJafyZlVC3jy/hkevbqLhec+V2BW5Yb/yFa5CKcytLMwh121HqRklPCJvHj96uOMpIRQFOHNuvYSNuw7x/nNk8p3mT+yUFyrni2D2RQH2tESZEVlkDVL2xLYu3GQfaurSUkKwd7BBi83B9bXRnFubiYGmtMpjXGjO9GNi2fXE+NuyqhUyt5gJ7rifXjpzj62TjSR6WPG8pIE+hO8GCiKpHveMqo75pCVW8TcygROd4r6nCeZtSKHF/eNStYNIDMthTljycweyqRV1OmiZVVUlpRQXNHN4JGXef2bXx8Y2lGUzGSJLa8+eZt7105x5+IxLp/cz4nDe7h24SgvPfUIz967THFCJNUleawSsTG/Ogw7qbprSyI51ZhAW7oDywdz2L+qhpAQb8wtTXCyNWKpVN1VyaFUR9pjYahOf18JQ/3FRDrp4WSsQVOsOx422owUevPWU8fpHFpBjp8d89L9sQvMI79jB6VDx8mOCWd5UQQrc5NZ35jN4p5aTovIOd2cxP1HdvHCzaN88Mxlfv7+axUgj69cICKolJe++52X//zn6vLaebN58YlbnDt0iP079rB6yRLeevoc7z1/UQTOXi6eEKOP7WRefxf2pg7saUlkcaUvvXm+nK4O5UaLVP88J6rWjrM2x5WTW9tJFLphrK+Bib42zsJBY40MyTa1IM/MHC8tTfK9rUkwEgZgaklquDspwtySzSyl9Awz0RLD0Y5YoY+tmFjGkDl7J/PP7SRLinZrUSxzr42y8+3dnHz7EG8+fVTO86yc+yS3Tuzk5zeeZGlrteK3KoOVxzd//vnA0Etbe9hcl0CVuFFiWDCHd+5n+cJFPHblNCsWjrFkbC4rRnpoPwplq39hUNCJyhN3v3Gak88/xVfv3uXWK0/isekQ5d6WNCb5EWFggIcwiQA7A6I1dUkxMBZ0IwmT10uC7HAT3htnYkqMGBstrSjIixDRRib2YeQGO2Plk4mGtjM2Dq6kSm3t3tvG+BOraTo3yNybSxi8upj2QyNseu4Mu7dOsG7TFrasGWf5srUMzl/OttMv0Dh5kzvvKvL7nxgN8bZnTVkCZ5tiSEiIYf3Ecs4cP8m+HTtYODLMts1rObR3M6M5/oxIIe+L8cDf2ZInrh7k2UeP8c4Lj/Dy3TOcrInnbF0cHsbauM6aid3MmcQJUmH6+lg/rFxxVyNSVw9fURYumjo4aWgTYmyEq4YWJtNmEiTCwU7Yq46BMx6xzZjYRmDt5EXt1tlUZPlT3ewkYVPKgclxIpriSVnQyuLbB3jkykkev3sbK2cXDm5dxOhIt4C1hP3bR7l1ZiNPXN70wNDgQB+8/fzpKkpgS2UsG+oy2b1xPXdvPsLw3GG2b9/FjZuXWNBUDH/9RXOKP6mBNkxMHmXD9jPsP3yWJ69fYpaDC4Y2tuRlxBCkq4PDjJm4iVQO1jPEVSSVpxjsp6HBQ//+F+7ivg7CgP3FaAs9HbxM1PC20MXIxku4vwOOnmHomHthGxjDsuxARjIiKA2wpL+uWc7nOpnzcxh7fAsDxzfh6+dEcmoE6ZnJePt4YWLhQEJ8PB4RRQQkNeOf0PTA0M/evsonL53hs1fO8vWbV1i7Ziv5QlxrJZuWZOWwfH4fvj6SYctjWDjUgJ2lKa65eSzbup7gwnLUPYN5yD1YBGwiGglZrJhbJ3pDDBOXtdZQx1xQUy6B+yjXDESjaIme0J06QxAVl7Y35tnRKu7NKWFfbTKOvnEklI8SWzIsCnwOUYG+aE2fSkhjISEiiCqjQ7FzsScoOgora2MMRVo4Sr33C/GV8nL3/6Wcf6kuafyfh8rQscFOpk6djpq2GdPUzWguimK0I5umonAqs3xwd9AnPsyJrCRvlcpWZKNZTQ+6BfVoJBaglVSEbm4DOuXd6JV1MUt9Kvqi1HVFYLtp6HCoMQU/LV00Z0zF2syEadOn4+DsIcoviIuHtjK/MJ62+GAmSsIZyAxAS0OTmaIENTTUiPZyJMTJHFtjfbztrFRXyhN9banJjRYNLJ2mq4aN6CdHUfkDi3ex98L7hEZE8ct/vuO73z/l4w+e46tPXnxgqIG5K0YWriRFhLKgK091bbivPoW63CAaS+Nwt9Ml0MOMYG8LkaoP829RelG1tRhk16CdUYpmUj6zEnPQL+lGt7CZ9Dhv1DTVRJYaoKNlIJ2jofqBStHPxoZGopc18fTyEE9ZxuOPXGRTeTYbqws4NTqouopwcOt2dq4dRV9XEwMDHaz0dbGQ7J0b7kG5yKf2/BjZtxrqGjOkzcTMQoSlJLbajhERkNXMlHDRko5Wk85V09Zh+YJ/KKCeoQN6RtIMbYkTUaf0aH1RElU5UcSGSzb0NMXTURc36TlzW1OMTAxIrinEoLwN/dI2DKq7MKzqQr+qD+3cWipyIilJD8VQkouRZNsZ02dgYmKOlaU1psZmPCyuq6NvwFPPfcLl6y/w2L13efKZD/jqtduc2bOTuvJOlg4M8fDUh0lPT8PJVAtXKxMx0pfCGF+MdGdgZqStMnSmxLy+ZG19EzOq6jv410PT2bzjLGrqWkydqcaUhx5mupr2A0OtbV2xFJplZu6EjmRFW3NL5jYVki+uGuLvS6CbMYHutjjZ6aMhJx6bFqv6SUnXRJ90FyO8hQj4u1tR5GREuIU62cKqUuP8cHG0xEhOQltTC3OpoeamVoKSgernJx0jY5588QvOXnqZo6efFkM/Y6ijgskFs6WjZ9EU4o+ZZOCI8GD6utsFTW+Kon2kLqtLSKihqTlT8sAsZsm+9QxNpZkxd3CQWWrqFJW1YesgfHhwnKGRVcyUCqAy1M0zCA+vMPx8Q3B386JrZAP1opYX9dZgaWUnxNqYCH9nlSvN0tZmhmRQdR1tiRFNMVaPEBN1woTNxNhqEWyuSWq8r/ztKN7ggoW5qepCiIZ4iZ6eAWoSezpyorOktLRW1lFT2Ut70ziNVYPURSeRFBKHqY4gLrFnoK9FTGwwUSF+JPi7421rhrGFLdGxkcTHBZGdGSugmKArblxWnE9Dfa2E1b/RlhqdX1xGVn6BGN0gOeMfQxNiMwgPDcfHKxgPt0D6eyZZOqdFRG8Erq4BWJpb4+ZojqWNM6ZmpqpLR8ZSIz2nq2Okp0WisykpoS4kR/qS76hPaXYkcSGuYqw9WoK8cllRdalQYrWgNIpUKRf+4Y6YyYl7BLiyZHyCocHVDLY2cXDbJG4WBszN9Gc4N5SsuABJhN7EeNkR7WlNkLct1lbGEgL62JoaESac2sPDRRKbn1QGd5yd7ZkuWToxMYzYuBjcvPyY+b+GlmVmkxoTS25yImmJcUws2YGrsyvJMRGkJoYT4GlFiI8NmfLliqwoMiROkoXwt5Wnqi7y7KkIoz7SieLUYJFQ3qzK8GdbfgjpsV6ky99zK0NJyw0hLtuPxMxAnDws0DPWE2O9iM8IJyjWBydPG9zEC/ykc3zcLIgKdhOjrIkJcyfY04G8aF/U1P6NrZUBAb6OBPp7ERbsLwBJaPm5ExnsS7jwgRBhWIlxodKiSE6OlsQ3jYjI0AeGFqUnUJMXT2VhKgXJUbSWpdFdmykJJRI7cyMqsqNpK02hvTyOtrJEyjOCKE0Joiw9iIK0IJqK46jOD6WlLF5URTJ5Sf5kiYHlYnB6jBfhUg6UK10RAY7iGaaibEyJTvElWBiWV7Aj9iLXXHwcWVWVSJCDJQ4S+4ZCFX1draRZiGuqs3/9SnwdDQVdLyrzE6S+x1KQHk2NPC8SF85JCaW9MpuqwnTy06LJS4kiMzlGytR0PNz/GV7QKIxodm0WtbkxUj/zmSdadKQ1m57KNOrzIhlrzxfjkylNDaGzKoFmKTk1uRE0FMTQVhKrMjQ/2Ueav7yfKgcPpUr2VZweTIGwqIQIdxHx5thZCxW0kHoorMozQGI/ygN3Pxss7UzQ09dBU+LYQEpCdbgnDrbm5IuHFIsxReJFFmK8tsRiV2WeGBgh+4+nsSiR/sYcqrJj6akrFLAS6K3PFFCSqS9OFoKTQXt1DsUCospQBa3lA6UiaBOZ6ClgoDaFBa1ZNIq7tZYISqXRDDdnM1iXSFNJHEVpgXRXJtJSHENzQRiDjRnymVhpMdRkKd+Jo7cmmULJvq1lcVRlRcp78eQlB1KWE8bs+lRiwzzJE0PKJZ7zkkJVJ1ecKqGRE01pVih1BXE0SIlb2FNGZ20uTRImc4SCtpen09tYoPr8gGyH24uoyFOelzDaWS6A5dJXW0hpeizDXdU0FqfR05DHlJYCL968f1pFmBTq9Mv3X6go09xyX+bV+7KqL5k5Vf70lvrRkO7CQGUQ64fTmRQxvX44gy3zMtk2ls3exXmcWF3ItZ1VvPXIAL+9tok/fzjMHz99xW8/fMyfH53h6+fX8tz5uTyyp5UTG5rZu7yabfPzObdziO2Ly9i7tJQ9ExXiJYGsX1TDhb2DqothG4ZyeebRfVw9PJ8/fr3CZ6+f44tXDvPUyVY+ujvGj6+sUP3u/Pc7a/n91ZX89MIEXz85Lm0BH9+ex5SOAm/6isSIokCeOL5UZaBi8Pfffsj9k/3cP97DY0d6uHWgi+sH+ji1uYV1YuDawUzWDWXL8zw2jxWwc1EhB+QEj62p4sLGWq7vaOTHL6+oJOHff//JS+fHePRQLxd3tnNqY4vqcume5Q2qS5zbF9fItprdS6tZ1p9Lc34AbYUB4im+vPnYOt577Sh//PYlf/+lXBSBl586y5l1lTx5tJO3bwzx1b1FqsucP72wlG+eWsrnT07w/fPr+OLJSe7ubWfKZ08u5eLWRvYtFRT29NBbFsxQdTRzq2LoLg2go9CP1rwA6nN9aMj2oTrTVwzLZo0YqfwQPymGKr+Nb1tQrBopeXBFNSfW1XFxWwenNzWrLlpd3NHDpR2dnNmiXMdt5sDqBvasaGT7sgZ2jNeyZUmtGFqnGro50p5Bc1mMuHoULcJ5O6ui2TXZzbmDyxiuDaenPISNo9nSUdU8eqCFly708ea1QX56ZZIfXp7k/uEWXjjRzfuPDPPprfl8oowm+PDpbbx8bQ1X9w1w6+AYcyT975SevbS9n7NbuhiUcjGnIlR1HberOFBUfZAcJE9lnHLRWrmWu0mQ3DFezL7l5SoDH9ndyZu3xtkpbq1cY76ydzmvXZ/g2oFeMbSDI2Lo/tWNKiQfXLSuV41MUP6e3yFZvkYZpyGtKore6kjVZVflWq4yYEDp9MmhLE5tqOPRo7M5M1nEYzuq+ORmPz+/tpZfn5/gh6fH+e6JMb57fhUfPbuFKRNzSlk/WsP6BTVMzCliuC5SXDGPS4tbeUyMVq7njjbGMrdelERtKLOlEzaNFrBhXp4KQeVi9ZYFBaqL1cqAg/Pbmnnm7Ajv3pngxr7Z4ly/Mr8ygvefWMkzFxdweU83JwXRg2Lo3tVNqtEP+1a0sHtlM1sX1wv7ylahOaKMi21OZqQhjsGaKOZUS9KS+GwQoT/Wlc3hlaU8sa+J1y908tG12Xz/2jpeuLKQ5y4t46vnd/PLm/vgi3Ny/CeZUpnhTZW06gxfZleEM1QrcqwhlrHmOOa3JLCwLZaFrfHsmNvNcFUR7TnpzKvIYNt4mcRiIVsXFrFrcbmgWMXx9XXcFLSeOz+Pdx5bymvbOvn1uW1889JmPn12I89fWcyjx4ZUwzuObe7g4GQ7+9a2qdrP1zawRzK8opCUi9SL+vIku2Yz2poihsbSVxNKlxjZInH6iOSGj98+x3//+7MqRkHi9be7vPT8BY4e2MiK8QHGR1rZsLyP9SsHmVKSFi+FP0lqXJIU/UypR5lSJ7MZqEuXtJ2jGiIytymbxy4d4fGLh7l1bj/XTmzhniSJG/1K4slh+0IRx8srObWlQfVzwFNnhnj92kIWZ/nSE+PCxy+e5sC6Rp6/upi7J4a5uK9P0Ozk4PoODm2azck9C4i00CFRBPN4Y5kKyf7WHGY3ZdJalSy1OUziM5QjW2dz8+xKzp/fzp49k4wv6GTNRBcrFneyeH4729aNsHSshfHRZhaNtrBoXgML5zYwpTQtmZVlTmypcGFXrStb6zxY2JlIoJcFu1bWcKDNn12dwdy5eJT05GQ6ewc4vX8TSyti6BD9t0jQ/+adu3z/8bN888ETXN/Xxd1jA9w/N0ynCPIyXxtyItwYao9l66pmjuxdJL3+Kb989x5vvXCVz959ji/efZH6IBfmCy07MFbGibW1lOQmkBgZJCrHFi8nB0bbsylL86cg3lUKfSKjEmYT/eVcX1DIhb5cVo+3c0g6a83iLjatHmXrhgVsXLeALevnM6VI+Ov6ShsSU3P5TYD/7OOPSBTu2ilUL8rd6YE3yGNTawl7JpdzYNtSju5YwZLCYLqj3BlJ9eCbt+7x/TtP8csXL0iS6eb2oT5uHxmgIsKOCjF0QXcz+eHuJHvY0S6EQfm54Zev3+GP797hq/de5MuP32BeWgDLS1LpK3BnsjOaNQtbWb5krmrUaKS/GyuHKyQRJVGZ6s1gRzZnHjlBd1YwjeG+TORGkxDgxulDE3wr5/rfB6esqvt7nvyEKbXSYxtKbcXIAtUbJ3af4VhLLnvrczjRUchvv/7CDz/8yOr6Qr76/kcOr+hh15oRTq6qolvq2ZruRH58/wm+/eBp/vj2TS5sb+fyvl4yMpJITohgIM6d7p4OGkIcqPC2YW5OEP/5+WPp+T52tGXgYTKdv/54lc1teTx7Yx+9aW5sqQqkp8SPmsxo1raUUJYZz7pF9SzozJD6GcwqycZvvfYixzqS2FSezI6qdGFTSdw4t4HHX3lXZYdioJLZX/ryF6Z0lwfIB22Ji4/lo69+Yt3e82yoyWRRliSenHjVbxK//fkXY/Xt/PHXn+wYq2XvyiYGy4K4PTeDdycrOCw19of3HuOXr16VuGwhRlRAWGgArtaG2JhpY2+uwZzGInJ9LeDPb/jpq7fxtzNgIN6H0eJ4fv70cd66f0yyaAKFHmZ0R7vSlexFhq8rdWmREpuFbFrSSkmgNa9LRi6X9+6/9ga7W/M4r7isJBvl8ebTRzhw7qbqufI4fP1p6jY8wZSh2mC2VtmTEhPMovUH6Ju3nvMSc83xISyXHlq0ZrvKjdcMrFB9sbayhHOTDXICVvSn+LBOSEJflh8bFlXy09evcmxTA8Gi94JECpkKsVbGv7QmeWNtrEaBl6m4rS3vvX4DFzMtJtNDWJwcTIfozieubOX9547TGGTH0pJEtvWXMDvbmZa+YUrq2shOiublDW3ck6zelh3Hu2++SJJ/oKiRYFr7RTDMTqBnJJO+2fmUlpRTUFTKzZc/Z+Hp15kyrzGUXTWSIFJDefXeba6dPca61Svp7+7nYE8xe3eu4+l7TzFRUSrqvomW6gJWd6cy0ZzA4hQP+oJs6U+wExJQL4mlk63L6lWXM4KCvIlwNOZqbxLPLStGbdo0+iVbtrcXMq8hgWAHQ3aKshnPEfFuOIMrJ1eJodspS/DhRJ3svyiUxWt30tXbQ3VJLmWRbjy5sJxjIh72jLYxXuTHPFEfu+ev5NKe02xaNMGxXTvonbedV158lSPzRrlz5QxrTt8UI6UGrSp24sNXnuGZ21e4f/Mct84f4dyJ/WyYXMXTdy7w2rM32TTSRWpCLOU5CRxYUkmiuF59sB3H6uLwttRk69w4dqyooyg3UtS7M/b2VqhPf5imYCu2lgYya+ZUOlqy6OnIoiLeBUfjWZQEWNGR7EuKuz6PX9nCzQtbKe2YpDLEldNzCqkb2kPNgjN0rblJXqQHR0R7Nga5YW6iwyYpa0eFDd1e2clTtw7z2qMnpFQ9ysSNz/n580/Y2dvA2VNH+VoZUNhdLtQpJ4Qnb1zh/NHDPHblFHevnpG2VzUQ7e4jJ3nl2RucO76fhNA0Vhd5c3JtHV05HsTY6dDkZ0FFiKlw1GR2CQvavUokToQtUU62mBvpkOpjR5VkWZsZU6mtTqK1Lo1kW1OiHHToG6lheHU9ZSGW5Jqak9K8gVPSUftmi5CvmSAqOpfKeUdJbdvCQG8r9VKy+iU7+3lbUlsYTl1pJPcubeXlJ87J9jCfv3qPySd/EvlXowqtu1/+zk+ynbKgt536ECtuXTzFxpXLWTmxgi1rVvH2M+e5fGInl08f4MKZg2zZuAIbEycGMjw52p+mYkJbRSk8ITF3pTWBOXOEvxZ6sbQygCwzYzwMdNHXVcNIcxYhOtpkiBE5ZmZEmxgRrq/PQKoLsUZGlBTGkWxpRZyhISE27tw8s4kFRfFkN62U5JVNYFIbAUXjLLw0n9E8oZU7Wpl/YyGHPtjP/fsHeP+lM3z86mUeOSHG3pGk2V7OWy8/r8qu+1//TpU4p5zb3Mu7984LkznGholxMlJFjZw+w56Na9i7eRV7Nq2WgrpaerKXxKKVNGaVs1dSd25HJYsWjfCslJKbCwuIWLWVsJ65VHnokWRsjo+OFo7m+pioTSfVxJx0YzNSjU1IMTfHQ1uXlx8/z/vvPU2CqRkjJZG4qM8kxtqS4oxU1kiWTW1YR3xeH7qmIYzdXErxqnqqVteQNFFI0bZW5l5dxopbk+w/vJa9G+cJa1rKvZsnmFuYKgbCp3/8lzln3pLn4q431/VweLKHjnA3FpSlMTo4n8N7DnB8zza2r5tg/9ZNrFg4j9IgBzpPQsXspxlNcmftkZ3sfeI2nwjb+fC9e1x44S4eq3fQFmBBtL4xQQb6+LtZ8PtXz5FhZs480auR1iZE6xrIe0b4aWgSI0ZHGBiqRia6a2oSZqpFTXocpgYWhGUNYu8WjIu/yK1DQ4xdWcCSZzay/q09LHhikrE7a2nbP8qc8R7275zk+fe+58iB/Vy88hhGrqJFV1xg8OgH/C4WT9HRnSUpOZI9oi56hWeuX7KWE4eOCZJrObxrC6cO7WbX1g3MTvBjJNOKZRWBVPlb8cbTF3jjmQt8+OJNPnz5hhj6OCZN3cQ6GBOmZ4CnuKj1LHUsZ87CTk2dYHNTQWsWweoaWM+YicVMNWIFRXd1LdwFWW9dQ9w0tSgOdkJT2x6X8Gp0DX1R17bmow9epG8giaZ+YUIiHLZt3k50TyZjlye58PhFjh09ymOP38fOwwfPwBC8gkLYu30Nfe117Fo7zhQLfQ2GRoY5XB/BxoIwNk8s4eSBo+zZtl01GWvdmhWcPbKX2ihPxnL9WNKRS7yTEW8+dZG7V/ZJVr7J6/cvcGm8jQWxzgSYaxJqqk+yGBAvbhohsearpY3pw9Nw09AiRVD11NLFbMYMTKZNx1dTB3s1Dfx19XGWzxmauREaEoN/0mw8AiOZpW5C9ewsenuS6WgMZ+f8Vs6eewaXPH8qNw0zKmLhysUjvPP+2xzdtYQTol1LS/PZtmaY84dX8ej5DUwx1NXA1c2X8eIEjjcmUpsUxuTSpVw4foLTR44wOm+YsbER1syfIy4Xyfq6TI6Xh/HssaV8IAa+9exVXrl3gW8+eR5tJw+MddSIc7MnUM8Qg2lTSTWzIFbcMkhbG39NbbyUn/0ESSUulV+mbR+eiau8F2JkiJm6JlZusZhbBBCdN4qxrdTCFVKbpR5PDtSyoCGGPcvmsOnU4yTMySR4djnVO4aJSQiiuFLq9+LZqrldm1bMYeemRRJyqzm1T4y0ttTHw92T1OgIRiU9n2iMZ3JsLmdPHufU0ePMG13CkaMH2S3wz070Vv2Qm+Fuyp3rp1mz5Szrt5/k8RuP8NZzd5ll44ixkS6dvpaESZw5iyHBglCgxKH+Q/9DoLYO/tp6BDjbEilx6ywoOmppYGOgRryrKd72xphZ+2No7EZIeiuG1sGMpgRztCWPoggPEcxZLGhtIrmthNaDQ3SeWoRvrMR6tA+ZOXHExoRj72BPR1MJPuGp+MXX4R/fwpRv3zjLdx9c4OtPHuHHz2+wvDiFUy2pnN22koN79/P0U/cwNtTh4JE9nJE6+uG3PxAfbMOdRy+TkRhObVkGKfF2VEvBn+nsw4LBJuJMtCQu9bGfroajrRVWUlJcjAwI1jdAberDaErz0TGSpsv0f0/h+SUtPDqUg4YQBpeQXEztg/FPbiMkdx4G1qKQitIIr85nQqRWR6onTVsaGTq5lJV39mPvZElQiKdw72AqagfJys4S0pGNjXsszoH5eEWUM4W/P+DTl05LO8O3b11VDTdpjPKhxt+BMGs9Nm/aRVG6L31zOuHXN3FxMhcjHWmYWEnZnEGsIpP5H0dfpvrHoRObx/hAA2l603GV5OOrKbEnbmgimTbc0IxII2MenvoQppKI9Kdp0BrpTUdcAPfnVnFjbh3VPkIi8nuILRkkrX4Sx7AyfB3McfZxxb+2hMiSLDyESMQ2FGJra4y+kTZWViZ4+bkRERmiIgBKfVSuNj54/KUa4Dbl/eeP8L4ogHfvH+a9546xerCcnupk6vPCVBOeo4S+xYlMyk/zxsJMV1ALxUhrGvolrcyMyUUtLAX10CQ04goxLe8krTiXyBwr9CS5BBga4ayvh74891bXxlVIgK5kXR3JpPqCZEZgAP3FWawtyWZRfiJ62hrMmqXGTElKs9RmMn2WBlEeNrjYmGKoNgMXc0liztYkBjhiIwBo66hjbKqLk5sDPkG+TK5dzfdfv8KP377MV588TVF5FVaOXkwZ6azDwsJGdqqFlq4tGxa2MNqaQ1dVPFXZPqREOuLnZiwq3Znp06dRLKR48WAVJuXtqKcWo56Qj3ZqCXpFbehW9mOWV87UaQ+hoyNxqKbNgbZ0RkRpuGhoo6ejg5mxvhipLwQ+WPjqGTa1l9CbEsu8rEhOdWUwU3066tLUxEhtideUIFe87cyxM9JXzYhLC3GnJDEIezFcGd9uYmaArYMVrh6ObD32Gg9PU2Pnnq388MeX/PSfL/lQBP0UU0sPTEydKM6KxtDEDj8fiSspE3ObUmkpjsDeQuLL25xQX2tmSMwkxAQyr7cc07IWtJIL0cksw6imB9PWBRg1SQxllDJdfQaGkjl1tQ3QUNOkJMgTzelTVT/SmhoboamjR1FhHns3bZBsXcxwXjqDQgJujDeK4N5ASpSvGDhLNZLcWhKZtaE+Mb5ulAhJzwlxJifSRYw0VxlpZKyDjZ0lJhbmrN//uABlxCzxHE0tHW7dOM2vv7wvJcTcFWNLNzHQlkW9Fcxry2egMY/2sljKxEXtTdUJ8TInwMMKB8l+VpKNK/NiMChqRiulCJ20EjQS89DOrsWwrBOduCyiwz0xEFZjqG+CtoaOylDl12jFSAM9XdTlJMb7O3n25jUODnSwsSKHvU1Vwj8P8eTN67woSW3WzIfR1dXEUjKvs4Ux4V7uJPrYU58WQHVOFEaG2qrx+yamBhhL7TU0NmXF1gtiuB4zxGvUJYtrSFa3sjR7MHPBwNhResSR5Ah/tKQgz+usFhTjKZVMFuJphr/yc7qzBfExAcwQV/RxtcFIjNTPrUE9rRTdgga0xX31y9uwiU2mUUSwoaEuJkLAdeVgasJyrCztsLKwRl/icqpk3WPnrrNr/2n2HLrCzoMXef7aHi7sXys8eS9bhB7ObS8Vl5cSJEnHwdSEUhHxReHulCcFoqExXc5zuhCF6WKchIV0oIGJCZv2PKKawqpMcFBmSMySuqympcWDQRPSdIzsCPHzkpPTp6smh8rMaJoKw8R1/MRIAyKCXKTHDORzOhgba2NU2Yl+aSv6FR3oiusa1g2gV9pCRFq8yKA4fL0dMBPGowycUBcjLcxtVL9iawl1mzZLm/YeEbX33ufy9Rd58tmP+PrwJREGh1m/dIMI9UscXL8YPV0dRoaHsJPjlsf4URHrQ0a0L+ZC/NXFUMVIPQMD1bxcJTxWbTjK1JnqzBQj/z1tFv+aOoMp/zONKbaS/h2d/XF288fB1RcbW0dWDjayY0knuYm+5KVGYWeujruDqdQsE4ztTLCwN+ffD/8P/k4WeBsJSprTCDXTIsfZgJr8KMpyoslNC1VNJFZOVEtTT07MSrKzpep3fnUdQ8Ii4nnu1a9oW3aSe099zIrhFhb0dhHg5MSi7sXMywiWDGrOwEAP7jYmlEX7kSvU0lBX4t1AQkBjBmqaGmgr44oMJf4NjZk3tlLqpgf/EgpZ3zCb4ZFJlq/cxRRza1dsbNwk41kyfaYwEh9P1o1JnIzVkhnrTkyYL16OhkQGeKEmLMVSMl1gdBDTtGeiJyUlwUYPDyn+MXZ6NPrZkBTqTqZkv6Q4f4k/A7SVcTcSI4qrKiNDNOTvWULf2uUz9+5/wqGjN7n75Mck+HmyaqiNxtxkCn19WZARKuVGg57ZHSQEelIVLzpV3FVPaKiRdKwy/EXZl46BdKTUYG05t8L8fDJyS2T/GoSExjE0dxW9vUuZ4uLshadHGK7uIbh7huLhFUJPcy3t5dnkJAcSHhyg+kk7NtiH/1Fql3BPLYmD6RozMbWzIsleBzfDmSRHehFkqk2wrR5xYe5EBjpibmYkbMmQadMeFgMt0dczltqnlAg11hdmcOrYeXbtu8r25k5OtjZybkBIwWCJPE+jN85dxbTqa8sI8bAnXGphcXwQ6prKmCFdervqCPJyQ1eM0zcyQ1O4soOjAyXlNWKkOjkp8VTXzsYnIIopHt7heHgE4ukdQYCvv9SvGBprmihJiyAkyE86wF1KiIlqrs/UmdN5eMZ0pmtrqQqxgbkByfZ6+BirEepnR7CZOt7WOqoJ11FBzjg7WqgMVEZoqGJTVIilfGeWGGoi7GdifL0ohn76epfTKGK9u7qeYFcHlStqa6lJhtbGx8cZH3sbwtwdSBRPsXV1JyMthrzseKwtjPB0dSI0KoK62ko5zgw6hNsq55iQkExeYTkzlIFMQT4x2Np54OnigburH4EBkTRXtzJbkk9IYCC2NvZE+NsT5ufCQ0Kyp8+YxixtTRLNrCRNS53SmkmAiRoRgS4EmWgS4mhMmiSIuBAXArycxb200ZSeVcb2KO7l5WkrZFrqr5s5iXExrFiyif7BbVQXt9Ld2El9SQFhQgB0tDQJ9nclPEgom480N2uCJOYthAQ4OFnhKAQgVPafFBtNVHQohXkZPCydWSHUb6qoH2UMUHRcCtOmz2RKckwi0VEpkg398fOPwEvc1cs9QOplOeXZITg6Cp0z0cPOwV0Sga3UL8lq0x8mTt0ATUEpNMCFTCdBNNKX5HAPEl2NyZJ4S471k4zsoVqTQU9KgVInPfzsySoMJiHdHyepuybWxuQX5VJSXMfE4vWsWDjOcEuRxKImq2qiZR++VORJpnawJNbbURDVw9nFGlMzfSl5egQ7WONub0VwiD8J0eFoCWVMTohCR09DbAolLCoONQ01piRFJRMcGEpsZDwRodGCXhh2Ipm660rIjnbD280Oa0nZ2loSi1LzTE0MCPC0J1ICPtTPkUgpLWsy/UgMcyU2wIEDNbFUpPiSGPEgLn3k+4q6iE+WxFESRKJQxQiJNzMbI0wka0amBOEd4o2uEHlHRzu83c1wEPLdFudLtOw7OsSNME8nIj2t8XM2w09Kk6sgaWtjg7OzI75+Hvj7e+En5S8k0Bcfb2FwZoaSePxITUlQDVubkp6YQUFakiSZFLLiY8U9wvBy9aIkt4L05Hi85CT95MAZCSGSbQMokfqZIyK1rjCBqpxwilMD2N8UTriolux4b7zszdhRHkBelAupMd7iYiZ05gSSlh9CVLIHQVHOwrD0mKY2jfAESWwJvviKIY6edrj7is70d5Y4M8df3DpS4trBxhA/R0vypXyoqz1McICrGOMpgEgnhHkTJgkxOMBDjhUuHeAixkrnhgcJkiHkZKQIFZ3OlNqCbOrFZYoy0ihMTSAjNpxAIcJerm5UFOdTV5lPjrCMltJEilICaStNUM2Cq86OIEVS+qJYJw6UBlOSGvxgiQJxsaL0UPITAynOCCNbELEz0xE1IOVHmqGZBobmukSn+BCVGkhgjCdOXrY4S2IbKovn/MI6djbmS4y7kyD7zxekPW2MKUrwEc9wISzQVZokwyCleZCeEKpa+CNXklFhejyJseItseKZ0YFEBAdKWXyIKUWCTHetMh4mhbKsWFEfmaqRWi1lqSr65iuitDwziv7aNOryYxlUfhgtS6arOo3GoljaxfjK7EDqheWUyklnxHqTmyTsJCeSnHgvqZtuQhfd5SSCCRWU7CxNCBPDwxO88Q13xltO3MBMj0BJVHni7mUJ0bTJibvKcRW+HOBlh4WRKe8+d5Uk0Z8l2dGkiUgozooSjwqlNj+B/IwYikRgFKdFky2vpYmYz0uNxclWyIfE95T6vCRRHHkMt5bRV5dLf10ebSWpss2mpyqV+vwwOirixbhs6vJiVfMPK7NCRYYpC0t4ibHJ8r008YZYeuszpAMSZZtKRWaosJ84chL9VfU20NuGIG97vGQbEuOGf4QHrr72gmiAGGqPnZMJlqZ6qkSyojpLSpYIaHHNaCEXyiUVU0km2SmhFKRGUJgZS6aQjTmCeENJMs1laWKs1MXCVDoqM6jOjRZqmURdcTrFBSlMqStMYZ7ox85KZSJZLn0NOWJkDB1lCapJm11VCVJOhHSLERVi3Gz5W5nAqbhvR8WD91rk88o8yprcKPGKNPJEP7aVx6uyc2FqCCG+Trg6mkl8WxEY6oRnoA2GlhqCqGRsB2MRCEL9lNorpakwwJfq+EBSIz3JS4mkplASor+bEHtx8WAP1c/+vQ35cj5JNJUm0ytgNBQlS44Q76rKpkWMmy2GtpUnSYcrxqczZW5zOp3ywf6GXBryoplTK3+Xx8kXRE8WhjPQkMncBnleFE1HVZIgni5IhlFfEK4ysFwQU3quVBDpqk6lWQyuzw+nvz5NEpG/uFCICvnshABxNw9xV13cvKyxFGVvKGTfUFlRwNkGe+HFBamhgnqIZHRHQShVDEkQ5pVGX32+eEqqyL9E6eBEysT72iszGWwukPNKo6M8VZBLkc8VioGpQiqyBLRMempz6azOY0pHebK8mEZrcYzoyHQWt+cwryWbDvm7qzSOztJYmotiaC+OlhqWQYUQ59qcUNVCSvU5wdLCVQK7TjqouThKTiSZ2twQSoR7VqhmyyYJolHUSadUiQfUivsXpkunZIdL4RdvEHevFn3aKSdXkh4uiCRKZ2VQLq7eWpoiuSFFUMmiTTlH8a7BpiL6ajOpLYiX4ylelCbHEEMFxSZBt74oSzwqmbnNRYJyIYPtZQ8GESor7SnrpXQV+tJd4M3FPUv4849fVXNZlQtDfylXhv7+k5+//1Kefwd/viEqpYQ5pcqYO096ijxpyxOtl2BHS64LWxZKXOd6yGvOrJ+XR1WyE005HmwazWX9cBbrh3KYHMpkw0g2G5WVTubls3V+PtsX5rNrSTH7lpZwcKKcI6vKObW2kosbq7m6vZ47B1p48UIPnz+1mJ9f3cJv391Wrlapfvv4363y9Pe39vDFc6t4/fp87p+ew6MHZ3N1dzsXtrVwenMrx9c3cmRtIwdW1bJneQ07JmrZPlHDtvEqdi6tYfdEpbQq9k5Uc3BlLae39XLzxHLO7BmltSSYdmkthYE0S7/du7Cc9kIvZpcFsGV+AXOrvPnuywfrkPzN7/z64yf88ZsykkF5KJfV/sN/fv+Re+cWcv94By9f7uX9x4b58qlF/PD8Mn59eQW/vfKg/frySn5+YSU/Pr+U759dwrfPLubr+4v59M58Pro1xqePL+XrZ1bxzbNKW/0AzINLC+gv8ZbO9xRwglRTpzcP57BrcaW8HspAZawYPJuT25eKQcvZtWqAplw/KlNdRaw7UZpgT0m8PWXxIgQSnChLdKYk0YmieGcKpeXLa+UC6OTcLNbMyWD1gNIyVU0Zprd2bvaDGckKsCP50ikC7KIidi8uFWDLObisisOrazk6WcupDfWc2djIqc0NvP3CiQd99H89bh4e4fz2ds5vbefc1jb5XKtqBcZj65o5vLaB/avq2beynt3L6tixtIHtS+vZPl7LtiV1bFtcy1Zp2xZXsX1xNTtlu2tpNWd2DPD4uRXcu7SWp6+t46mra3ny0gruX1zGM5eX8cS5Rfz0+RZ+/OE5fv9dnP3/erz/1nOsmVfB0q54No/lsH9ZKWc21PDIrgbuHm7nuTPdvHJ5Du/eHOHjx8b46slxvro3LkAt4POnF/P9S2v59Y2N/Pr6Fr59bi1vXR/j7sEObu9q5umD7bx0vJc3zw7y+tmeB2B+99puPr43yQvn53Pn8BwOyQHPbmzgyVOLuLp3UDWEb7gmkpGaKIZqIxiuj2JubThDVeHMqZR8WiFKtDyIbmGoylBDpXUUKuMsA2nN96cx34+6bA/Wj+T9A56A+g+I/zsUURmxpwxH3LKgSCJUGXdZzB6JzgMrKzmypkYF4vmtLaoFJJUBqs+eH+Pps2NMtCWJs3/BD5+9yuq+DHltIY8dGuTqvj4uKOMzt7dxYlMrRze0ckiJxtUNKjCVqee7lzU+mI6+5MFQRqUp4O6cEO4l0bpLtnuWKwNsMqUKK0whWjhfFF3KtjKC7ooIuqT1lEeohjvOFWkx3PCgDUkfqYY+lodKfwSxQpx401gee5eVcVLAvLCtnqu76rh3rJvXrw1L/0/w6b1lvHq+jzt7a7m7t5rXrw7x2b2lfCPgfquALAB/88R8vlAi+c4oX9we4YNHhvj6zgK+uj3/AZiPHBzjxsEFXN0/ysVdQ+LNvRxa08aBFc3SyRUMVkUyXBctxlZyfqKJ06N1nJ1o5ekzE/JeMCN1D0YgDtWHiEFSZKtD6ZemTFPvLRNjBOSmAh8xplC16IEqCv9pCsAb/llidLNE5NaFhaoBtHvFoRQgT0g0nt3cyOWd7dw50sfLV8d4/+5KPnxqBTvn5fLb9x/yp5SAr7/6iEfPbebV6xO89/hKXn5kEY8eE1D3zua8gHpqayfHNrZyWCL04Jom9ol9+1Y1s295IztXNrBjRRN7lrVKk628tntlE3tXK59tZVF3FnOaUhhsSKa/Uahis7SGeAbq41TbuSLBBsW5/3dYp9KU8au9FcF0lgn3zfdm4ex01s0vYXIki5VzktgylMKpyRIe293Ii8c6ePN0F++eb+Grx/r55sl5/PziBH+8vYH/vL2J/745yR9vbeHT+6t59epCnj27QPphOZ8+s5P/fnpe6opSbv5Z87Mk2ZXqdEmzxeJl1fEMNcqJy8l3l0cKMOJltdGMiKcN1Qp5kBOe15TE/NZUFralMlAVyvyWaBY0RzO/OV4iJY1jywfYO7eVbf31bJ5dzfL6HNa0FLO+r1C1ppkC3IYxAVBAVKJRWehBFZH/rIWgjL5U1kM4OlnDmU2NXNnVzt2jc3jh4uiDtREeEy+WGvH+E5OcXlXHmvZYRiqDeOrcEr58YQsfidFv3FrMC1eXcO/0KNcO9nNhd6/UPgF0c4dq7YTDawWota3sX/1gDYVdylbarlUtnN/YQ0NWALVZQazuKWTxQAnzZ+cyJqAqbf7sLBYoayt0pDHSmsJwU4JqjO5QXYwAG6laVKJXHFkZq9smJauhwI9uYYPr5pcKDxAHXV3Crb3NvHh5iI9fkKz4ylHee/UEH759XurtZf7+7gp8dZ7f3z/CT2/v5Yc3d/HDG3v59vWDfPXGKd5/5TzP3jnBmSOb2Lh6mCVjbYwP1T8AUxnnW5PpS0OOP835khoLg4TdBdMvqUQFZF0Uo3Ki8xtjWNgUI8ApC1XEsag1gUVtiSyUzhxvl787ElgzVMHdK0e4cWIX10/s5LHz+3nqkWNsmdfC7dMbWTsnn9oERx4R8J5c10KrpN/ti8rYMV4m5KdcUmuZatk3VX3c1MRlAfL2wT4eP9GvGiD90pX5vClALW2N5prU3juDOXx7aC5b+jI5tb2bk9u6Ob1VPP32Up6/Mq5ax/fOiWGuHxoQQOU9ef/YJmXYbTsHN7RzYF07+9d1sG+dADvZxo4FZTwndfOAyOhD1YncWtAmVDmZZXNLWDpYrGoTQ8rzIpbMKWC8L0fAzWBU0v2o9MtAY5xEbAyjLUmsGi7g8MY2njy/iK9e3gO/XpUIelmaMl37D3755Tu+/vYzXn/zeS5dO8GevZPs2LKMzZMLWLO8nzVLZrNqUSdrl/ayekkPK8e72bB6iLWrhlm5uJ8lC3sZG2llwbxO2bY/ALMiOYqxbBcW5DmyrMSFVeWurCwVJlrjyWr5e3WpC9sHUqSWlbG0P4NuAW7NSBFLxQtXSJpdXhPCCtXzEJbUx3PjzH5uXzhIVWkBedmpFBdnk52VzbkD61kqUb1bontfVRynJW3dG6/k/pH5fP76NT5/9TpfvHWLr9+8zc+fPMXHL5/jkoCpDB1WFvK4d2qu1Mp54tGjLC8OZmNhFIcbUtghcuDllV0kB7vxzbtnOL9/kA1CnjYJI123qIIbJ8d47MxCnrqyjpefOMQHr17h8/fu8/SNA3z2/tN89enbfP7J23z12bvcHK9nRUIQB2qyWS9S47w44e7GHHaPK2SsGn8PZxztnHC0d8TO1glbKztMDPTQF/FobWrIMgG2v0bkRFEkaZHOZMdIi7InNcyGhtIY+ltFzfeU09FUwGCXOO/yJo5KSl/fm0NfWQTrF3eyZH47C4aa2b9jMfu3jkjkNTM2UMu8OTXSGhid08SIZD3V84FGxgabGR38ZxHpotRIlhfasb7UgS3VAlytHbtqHdheqTQ7dneEM9qRyFhPNvaGWgQ42OJvZ4uJvgF7F0hRbw1gd2cY+2bHsK8rjkeVtQ5P7uXo7vVsXLuKVePS+Q1CZHauYIEI12Ul0SwSbXZcdNRKSWV3x8r49LlLfPrqbb6Rzv3hk+f4+YuX+O6zp4TEtErd6+bWwR7uSKp94sRc7p0cEgJTSnuiBwuS/FmeHcHKhhzW9jSzUVhqcrA9nuY6RDhZEWJvIFGTA399zX++f58/vnuXX797hx+/eotP33uSd18QB3rnOT5/+1m+eud53rt/kcXpQcyP82NdeTpX1o2wfUEB2UH2kpGS6WmrYWRokM1rF7BlzQKO7lyJjbkys10XX1d7JsWWJf1FIoCzRRBHUJUdQEmyu+r6UH9zJqO9hezYu5b56/ZQk+bPnfVC6iSCr/fmcbkvj1tCyBRx/qcIm2N7F3PywBI2rFvIzm1SUo4f5NGb17l+7Rw3rl3gscce4ZUXn2LrmRu8885r/9TMrAw2lNmyucKBtpJ4YtMKiMt6MALxpXc/4ub5R1iaF86WynRy/F2pCfViJD2GRG9Xjk6MqLSdMkzht7/+5NxoJwtF/KanFIr3zGHfxtXsXr+EHZI6DmxZolq9aWV7AmtbkllUFMXG5jQ2tMQLgPclqp7i+w+f5udPX+CXL17lt69fFV3YqFp15sreLiFovVwXUK8cGKCxKpc4Vwsag+2Yk+DNzpo4Vkvqac8LpjXGk8ogF4ZifRhIE2kl5ePXT5/hv798yu8/fsDfv3/OGklfcQG2RLpbcO/GMXnvHf787RO+/uAufWHO1Ps7sHu4nh3DGcyXGtiT5cJ4iRdLasNoSrSjJimKwrQ4hrsbxXEM0NcxIC02gI2L65icX8uC2fnMa8sSLRqi4iN1+WHy2XwWDpZy47knWLz6AJfnFXCqKYudpWmc6a5nW0Um27tqSQj24dbTlzl7ZAWnDq3ira9+YN7hd1R4qAaE/F9NeZx74ytRr/8sBd4s6Wp5qS9by+xY1pZCUlI6EalF/++A/Ysvf8Th7h72y4HbBMjFuWm0R/qwKC+GDVWZqs8oFxh++PNPto4uZbSyltuX7/Ljf/7k6cvH2NUZS191KWMdeZzbWMP6niiWSc2NszVgaZE3u+pDGS1w4+r6er54/w7fSGQq0fnnD+9wfF0NZ7e1cknqXWF+MrHRYUREhBAa7IernSkBzmZ4ORoR42tDckwgVWWFtKX5MTc9gJoABxbmBPDWM5f5/Zt3+c+378N/v8bFTIMUD1M+3dHPhxt7OSakrSYzRAx4gS/feISXru/k+pGlbBguJ8HVmLFMd24uquVwVyZb6hNJ8bOhvzSeztQIJrJCmFOayfrlHRzbPcqtK+u5eXq5aNL1bJXvjDWm0pwdxIQQpyuHRTGcmOCpk3tYuWk1B2V/O+pTWF+dTGtcEDvaC1k9PsCLb73BxXObePrRXbzy7HnOP/Y0q28o+vX/E0Tl/+/kv69k+4PEsgrMfqHRgwXx4hk2bG0KIjEmisSsYm7ce0n1pcUbD/LYc5+ypiCGRYUSATWZjGdHs74hl8nKUNVMjR+k/SaIvv/qK6wY/GddfjnoL7/8xEB3C32NZZxYUcHyllj6iwJpiHbhSk8Gt/vSeGo0j+cmCuhIcWKXMNqTWwf4/tP7kg5fF11YyfFNDczrKsLP3xNPL1dCwwKIDPbG2UKXFB9rMv0sMdKcjpG2Bo7yWklmOHVhTsTY69EUpyy9F8BfP37Ez999IESmCT97Ewp87LjZW8pb43U8PyAOEOUiNX0p7z9/hrsXN/Lhy2fYtLCOYn9rzjRlsq0gkl0V8RysTWJldRIr2tOFV/jRW5CKf0g8EfFZUusG2bZhnM3L+umScvLihhY+PdDJmxubeESIWrSfPaMSnbdeeZfmze8xVBBNeXIwLbKP0tQUBhZUMTrRTIeQyN7BXDr6sumQlN3UU0pCWjndvW1UVNVSWVNIUVWxikbte+sHZh9+TdX/KjDnqRYRLmFXlY3USicy4oJJSi8kvaKP+29/LZ59l8unD/L8k3d59sYl5iaHsCwngZOzSygN9+bSsUNkJCarLlZt6ahmQVOvAiUXL99mdls7LXWlbB+rFW2VzcY5InnygmiJcOV8TxqPykk/K8z2zYkajtQHMVjix6rRcub35MsevmTPyiqOb24mIiyIqKhQ7OytVD91OduYY6Y7i7IIB0p9jFmQ6UacnR5RzrpCRqbT21lAb7wHownujErK27VjmGVSzxLc9XE2mUWPdOJQpCtn+is41ppGjo8lGcE2HN0yxHOP7uX9F0/x1NWt9FUlMSi1bU1uKJsEoF3NiSxVrt1KCh+qSqG6qZXqxmY6e7rJzcsiNjKAzDAXllfFc0T2uzwnkLGsYIZTFamSSltdCfsbIjjXl0xWSIIw4cXs27yH9UvXsWXDfg7s3M28xcvZu3sLmzespbFtiN1bN7F82Sp2btnE9g2bycpqI798gMq5a6gcXkXbxCE6Vx57AOZwXQQNeZlsLLaX6LRn09IhPnz1Pq/ev8aLj1/mhbvS7lzn7NFDTIwvYd7wMPPmjXPmwDa2b1rOtXPHePkp+eyTV4RQ3GJefiIFCdFUFBZQlZ9Fo9SCVXNK2LuohDVd8VQmeEid0WIs1Y92qU87W3LYVhpOVYglq9qkE5YXMtyaxL7VjexdWU1PUxpBgd6q3yqNzQzxdnPG0twQe/0ZrBTw28LtqHQ1YCDBhRVF/kyf+hBGOtPp7yokJTWAKuEB/bMLKRFW6Wk2C0udaUS4mBDnZERZmDvx7ia4Gs2kKspOzrOQ6ydXs3GikWvH1/H4le30tDSQ5u1Iaag73YnubK6LFkbaR/uKC1QNH6Zv7VUWbbwkgHZRnx9FSawHm6uFlGUHc0gAXCyseElhBGs6yqkrSmN+TqSk9mwutsZzoTWZfaWh/PjeNd5+7pxqDvqHT5/n85euCn94hj8luy06+6BeKqXsrz9+4/qSuVxZIhxifhf3Pv6WD/7668HS0MpDmercXSYeVxzEmYkWnrtzjZsXTnP+2AFOHdjDkV3ruXH+KMf3bOLYns08duUsT9y4yIXjB7h95TjXLx6UGnmEO9dP8ti141w6sZsmqSeJ0cEEentQmOjHkp5i9i+tYllzFHmh1tgYapPnZUedRENDoC0NAZYkO+nSmuIiDDmNVUM5bF5UzQ6JzIOraxkRYe5vaYS5oS5ODpZ4OUtq1VHDQkAbzfTjaGM82xuiMdaYqhoVkJsRRH1tGrPb8+huzWJOdx4ZIVYEWM4i3lOf5EQhJnFudKZ4018eS4Ywzto4a+oF8CsHV3D49EU6l12kbO4utA3daMpMFF4RzoW5hRL1czCzjsbB3pPU3HrqFl2kauwU+X37aJuzlFh/J/ytDXlxSSO3JK0e6MwnNcgJD1sTFsj5XBiu4FBVJNuLw9gokfvqvQPcubiTW+f2cPvsbp65eohHT+3mhRtn+enzD5m4+bWg+LcEQjvtlcUs7pvNVWX+j6D7zn/+5um//+RZeV8F5m6REyuUu++EGvHy49e5efYUF48dZuWihZw+uF9A3MXlkwd4/JGzPHfzOK89cYVPX7nF8f2bOXNoJ6cP7xQwT3L+1H6uXjrBskVzqa3vJTyshKCAbMbyPFjZV8qB+SWsbo9hrCyQggAT6gXUIYmGJfGOXBGWOJHhxNJcF9Wk5OJli7nUG8Pxpij2r21k80AuDVJzGh2diDIzxVEYpK7WdGlqOBlpkelrzUieL/mupqobwqQaGpNtY6H6oS8n1JNEY1PiTIxIc9Sn2M+MGFMT3HS00J3xEB3CKmvirQiW/aSamsv3bEgztSA3t51FxQm888RGtrSF8djhJTyxuJKsjm34eBXy9r29rBobprRrMxXzjhFfv4G8OXtZsXMvTi5GjGaH0RDno1rqMCzVk+pVFazcN4cMed5QFE5rTbTo6ku8+dxJ3n3pIm9IRN48t5fHLx4REnaSl66d5IePX+fc/mPMqy5h07IJVYSq6I/8d+rtH1V///H3Xw+mAymPkqQQrh3bQlm4G8/evcn925d55PQp9m3bSG/3HMqK6ti6fguHdm4XNnaYKyf2cP7wNq6d2cfJg9vYuXGlaKItHDmwlW2b1zAy2Meh/dvQ0DTCxNSa5nhPJjK92doczXiNP22DVbQXhXFKauTd3kRut0VxfyCFR9piOd0YQO6SIcLHFjK/Jp3xRBtq3PU4si+ZJD0D4kyN8dTVxVhbDXN9LUz0NDHUVsdOU4dIfX0BwUy12mCOuRUZxmYkGBsRa2iEn7Y+HuoahOrrcvPAFt65dJLXL52iNjYMT01tRpc20Rzrxa7BfJKdLQjR1SPOxkrqbBeHdyxlx/JONtfGsLwsjNK5RwmKrSI4cRBzuwwM7EJI7V7Expc2MHplMU6FvmwfKWJ0vIZo5VLlmztZ/PhyNr61j2X317HttT3sfmcfO17ezvmXjvDEtZ288uRxqdPneOraHg5sHePJqweEWd/h4Egj8yvzWDW7iZ9++Fbhs3zw9fcC4N8cfOWfX2jk+R//C+bvn97lry+f5O9vnufsjhXcOn+Mg1vXCU2eR3NtDW2NXSydP8GqxctYvWQByxfMk9S7gZP7t7Bzw2ounjzEgd1bWT+5jHmt1TRE+ZDd9TTJrc9QMPc9qiq2MCfGkQVpHgy25wpYCyleMoj/xj3YbTjEl589x4u3d7LnziW8d5whYeNWvLcew3nhWknBJjQHmJMqMibayJgoQ0OCDAxwMNDE3kQLC/2ZzBZ2F2VoIKAZSESacmSsmDlZnpxZU02wli5xBkZkutrgqaVNqJEJqa4u9Kan05QQQ7aTHRlmVuIElhR62DFWHYPdDHV8BfxEe3O8Y5rQ1rQiy9+RLG9bsusXkVy1Eg1ddxw9QzA2d2a6phNjd1cwfmM5K59Zx6oXtrL4sTV0XZnPsld3ULy7lc5zC1jzym4mnt7M2O1Janf1MnphE3GD9SzbuYztGxdw9vh61i4bYHLNQo7uWcGJo7vYuGUnW7fu5/V3PlbhpuhJhWgqj9knv1ZFpCJVlOXxVGBamWuzWATu/NZC9tTHi4gNZzI/mEVZAVRmJdNU0cSS4YUSgVu4d+uWCrzFI33s2byavVvWsWvjJAe3bxS2tY4FQp+bQl3YPDbIks5a2W8lS9tLGBVS0BfjzsW9y/n87Tt8+PpNPnj1hkiZx/jgtVu8++pt3nv1Ju+8fJ1PPnoau0VrcF24Cg8Ha7IcDSlP9FFFWIieLt462rhIs9CYTlFiBAcmlxKooaGaDxekrUeBn4OQLDccZ04nWE+HOHGCfF8H/OV9cyFHIZKCww2M8VFXx1tbF1+JdA8tLfz09HDS1MJNXZtIQzPipDYn+thSG+VBohCgqep6OATm4xbZgKauB65eiVjb+WLi6Ez2khq+/uQdlu5NoH5uMN2LRbsOxrDz1A72nFnD7ruH2HlvHxue20HLwX4W395A1eYe1j55hBW7l3L+0hmWr1nHwaOnef/L73By92R0wTgnTp4kMS0bt4AwnHxFxjSUsHnVEk4e3su+Y1fYevE1Wlc9RvXElQdgmpnoUJEaxGJhjXsa4jlcF8XOAn+WVKUxOdJDU3kZ1y9cFe/Zyr6t21g5vpjh3j7WLVsikbmWjZMrWbtCInf5EqHXa1T3YViU68+8DHuGky1ZVO7PQIwr2V5WZCeE8P4Ll3nruUt89NqjfPLGY7wnAL77/COq9t4Lj/DhW0+wpa+aZ/qFBZeE4CkR6GOhI50s5EXSqJ+2NpbTZmI6fTpm02f8nzZ1uupWY9aSTo3lPXeJxEiJykQBzl1tFm5aOjhoSJ1Ubsw1bQb+AmKUvO8irynLgzpraKM79WE8xCECdQxx1dIk0tUWTytTHp5piJtHAK7R9QSl9mJhG4KRhRcGpq6oa1iQPVbJ7P29VLeGUV3jQ0WFP/0jhazesJuNG3eyeusRJnecI6I2FtfCENLGG6nfPp/85f1sPHuQo4dEluzfydHjJ3jjg8/wDgxj28bFZGcnYyM8wcLBmbiEOI7uWsb+LQvYu3Eul4Rt3zy3nRunN3Fy95IHYBroabBrcgQ7J1eqkgTIikgBNJrDVVH0pIQzr62Gy6dOcu/GLXZs2MDCkXmSDpZxcIfUzUvnOHXoANcun2HrxtWcP3OYkmBHuhI96MwMplRaWUYITUG2LJXnFcF2QhxOCoM7w2v3L/DOs1d455nLvPLUBd569hHefOYqt49tpjfKlxKRDKPxXlT6W2En2jHOzgI/qXkBEkVKnbObpUa6kJ0UibwUExNi9Q1JEqITaqAnUamGyww1PNXUCNPRw1kADpT0HGVsjNHUqfjpGuIhAJo/PJ0QI1PVfElbxRFmahKhb0Sg1GdHOc4sNR3MXWLQ0XfC2MQXx9AKbPwrMLWOwzMgBr+IeKap66um9TZVKL8upUh9K6cvP4yByhA2DisjJpo4ue8QJ6+8hEeRHwG10UTNqSC0q5hlj8rrH9/mxPFdTCybR0F+BqVCdjz9A0X6TXBk53zJevNpqCpkoE/2s2uCE3smhLOs4/6jB7l7cRePHF/FM9d2/BOZyuBa5fKYhy9ubt44SVtREMOOijiO1MWxtSKaOfXlnBfQrp+/yK4tEp0ibDdPrpOonGR03igLFo4zMHeEztnd7N60mvIQR5aVhtFdm85y5XKVvz01/pYcqYzkuUu7+fDl27z+zDWevnuFx25e5MqFs9y6cp77Ny7z1dvP87CdE7Os7XGxMENXR11YcSDhbrb4SrQoUaRMUrWYOQuTqdOwnjoDby0BTKIzVIhLtADqNGuWpFcTfGQbqieSRmsmdpJWfZV5Knr6eMlrIXrGxChOYGKGvaY6TqZ6hLhZ4WNjgK9ICyNdHYytvTGzD8LIzBMzM19cgzIkzVajZ+yLgVkILh6h3BgqYFGCK0tEVx7pLGbjUANNad4sakhmWV8d6+cLITzxHJ0rVpMwkIpLljd+LXnMvbqOnhPLKdsyQIC/M9ExASSnRZBbmIxfcKhEvxMmFjbkpCXg5OzMmYPLWDBQSWxCKmFJVYSltApL7iIkuYWIjH9+AvvPJ5f446PL/PzBeX5+7xJH9hxgy9azrFu1kwHRiNuq4jhcK/KlPpvbF46xYsEYC0bHBNTtkhoOcvDgcfbvEQlzdK/8vYv9+7YyLz+WWFs9/vzvH/z459/cu3uD6kx/YmJ8eObJqzxy9gw3BMC71y6Ihj3NE1fPib6VqBTd+tpTNzGR+jBTjJlpYUu5GNdemEKKsUSZo42KCPlq60id08PcQBcziVZTqY1WEpG+zg54O9vhOmOa1EVDVbNR12S6pGBbI11sBVB/HX3ihenaSvQG6BtjqPYQfma6vLiqiV+PL+SVxQU0hdtgrjcL34h8YazBPDzDEA0tS6xcpXaFFOEWUY5DUAXOYRXkxsZSGeZBS4wvtaG+zKtNYltlOmckQseaStmxahHDre1EtUXSuLmJ3hMLGbg+Sc6qVgZ2TAhQVvj6OhIR6UNKWiTJ6VGUlBeRk5UqejmR7MxktMUxx+e14+AuQReYiUd4GV7iVJ5RNfjE1eMTU/sAzM9evcjnr1/iqzcu8eWb0uT5l29e5429q7jV38zpicVsrssjP9CRHZUxrErxYEd5NMf37ePwvgNs27CJdWsncHU0IT8/hTXrVxPqZso3H98XonNHPC6MsCBPEgJtcC8r5/S1M9Q3BNI7N4GFi/NZv75amNswj97azMvPnuTNly6RVlODun84GuFJjA81s6ijjDQBU1dDHR8hLRFS6yKEuVppa2Ej0WtrYY6dpQXWFqZ4KxEnxrvMEDCUG/k8/BC6s9TRk1ppOH2mpNnpqqnmMUq9FEmT5GTFSIo/OVIft5Snqhb22NKQgs70qVg6+BOU3IhrcCH2fplE5M4mumQ+4bmjZLZuxsohADNtDdxi/AmoLsSvtoiw+ko6epvoSQhmboI3+9ryaIv1pkkkR+WGQcrGu3ASGaiuOwtTcz2sbSXNe9jgG+BKeHQIMfGRPHbv/6xn8//t8V/hsf+Rf3/KVgXmRy+c4GNpHz5/UtoJPhAR+8Gz8rfS5O99k91M9BbQX5Ei4tyJ4iB3auPdVIOZUsKcCRbGV1MUJy2C6FAHEqJcqSuMZKivgv/51xTCRLQb6GrgbC0pbmgphrX9mJS0YlLYjH56CdpRWagHxqOptPAMtOML0IzPRye5FPUEqRUdxYw2ZZOnMwMtiSoTdS1cpLZ5axvgJKRGV5qJMFRjqZmeugbCUrWINDLHcfosjAX86UKGNJVpvDPV0ZmmJqCqoT91JmeGq9lVn0J/vDhWiAcT2Un0RwUwGBPCwvQgwp3NmSV1V9vAUsBMJTKrmbi8boJTm7F2i2aWtiUxfk6EuVnjammEjbEBKZIqjfVmYKIvANtaoDNrBrozp6E/cwZ2JsZkp8ZgZaVMgNNBz0DImKEm5lZGAqYTnt6u+Pp7ERjiz8uvPsP337whuuNLER2/SvtG4PpCtj9I+5kjRw5TWd9ISGQUxrb2BMfGPQDzxplDIjfOcv74Ufbv2MrkskUsmNNIX3MpzRV5rJxbxYrBcgabM+itTqJDorO+MFhaEHV5ATSWhOHjYkC4v41qRe+4cJEG+aGqtZmnixH5ObH8+3/+TWddDnatQxhXdGBQ0oJhUSMG2dUY5tSglaoAl4umbDUyJCrTa9DMaUC/sA63SqkPCS6qmUm6Ik+0dQww0dTDfrq6pFEj4iXNrhTCESREJ1TIi7MAoKxioTVrOuZGRpgZG6ru+qor75mZ22Bl7YCevgV6avqUR/iJ5gxiYXYkzyxs5YYQk/HcUAZTfNCb+TA64gQa6jNRk/qsLPKr3F10phAvZWqXvoGka297YqX52Zvhbm1CkER3qLsdsco0Ek9b/B3N8bDUJ8LdisJYP5S7ydpY62NspCOOOQttPXWMzfSxEwnmLIC6CqAubg4sWH+KjYefobN3KRvXreKPP3/hl/9+w4+/fcVPv3/FV1++wifvPyu47WX79jUcP/TPLVONLJ3xdA+kqrSYqsJMOVkNtLSVmX+WaOpbkxAZQkV2DGOtmQyKJ8+uVpZrDaU+L5DK7AASIlxws5OO9DYnNsiBGCE/4f7WqhtpzVSboZoGMmXKvxifW41lTTMmZW3o5lSin1UhQFail12JrjzXSCtGM0PIRUknBjVzMGmYh0HFbPQzi5k+axqayjLS+gYChJFqtXNtqZnKctGa/55Jd4wX60pjmZMWhpuhPhoKOTI0kRRsjrlEhLK0/CyJWGs7FxyF5l8/c4Q7549y7+pZVlelM5oXy1BBGrNTYuhLjmBxXijXRit5ZUMHz+xfgLmxRLa6Dupij7oyP11bEy3Rth525gS5WOJja0yYt5Nqzk+wMgHZRzJYtC8FkeLcHpaUxPsJZwghNzFAtRyuto6aanq3pjioiak+Ng4WAqgVNvY2WNrYMLB4JxsOPcPGg8+gpmmAujjwDDUt0jIyOHlyP//961t+Uua5//oJ3337Bj//8M4DMI0t3TGx8sDQ3AM3z0CSEyLxdLOXoq/PVCn80yUCSjPihNEKmA1icHUCnRKdJameZMW7q+bd+roYE+JpToS/nWqZQGUpegNJIzMEBF9PR6b8z7+Y01KMfW6JKiJ10svQVubKC4C6aaUCaBUmld3YzF6C9fAkNtJMWkYfrOqeUYK6RJmpmR7awjD1JRp1daWJFtSWCNUUka8pQE2fLk6oJSBLhBqL3FCmnZtIJBsLCXpY0qqm6EctPUO2iCbes2U3B9evZf/KJWxoKGZDeTZry3JZWZbP2vJCttTmcGO8jxdvXeb0nu08fuYgX7x+m8oCqaVSMnQECGWaur6OBraGujhbmgjBkvRpaICVHNvX3ogmkWSlkR70FsdRGu9JW2EM2ur/lvPSVU3GVIGpMVM1R8PSRs7XxhwTSzNhzhZ0jaxgw77HqO9cplobQJn5rUxv1xLCpiGySl3KjYG+Pn09LTx77wp//fH+AzANTZwxNHZC38RRdiR6ytyFsGCJuBBPhiS1zhEAe2ozGKjPoasykbayWNpKIylMcpM0HI+nRKWXkz6ejnoECKD+HtZ4ORsSJHR7qpAIXe2ZAsZMUqO9yWurw7i0FYO8WgFUUmp6Mdo5FZJ2GzGq7MCwWiKxukfq6hyMqnrRzWvAKCqFmoJICtKCBbCH0ZK6qCdGGRgIE5Uo1RZDlSn1M6UmKvezNpfOsLW0xcbcGgtTM7Q0Nfm31E9lSQtdPTP8fAI5e/ws967d5PmbN7m+ewP7G3LZKcxzV1sZt3aO89jpbVzct57rF69y75G7rF+2jlP79nN423K8XC1lP1qSgpVMoY+LuQHWhnrYmRphIc6SFxNIWawPjekhFInNOUJ2MiOEN2hNUy0ir0gtZf6zmjR1TTVxUkPMLZUpwg+m7RuYmFPdPJvVWy/g5h2pWpx+htg3XU0dTZFe6lIylGn8apKZ1MRBNYTMKbcMUIGpb+SIsoaBvrGDNHt5bicp1ko1UcxaGd8iJ6wtHdjXWCLRGE5vbbbq1soV2f6U50QSGSBywEGfAFdjkQVKsyQy0F0iPFQ6UdLbrKnY2Jliay7iurEQIwFTO68Ovbx69AsaMFbqp9JK29Erk1YuNVWiVL+kWXXXR5+0VJrLElU38asT/ausQGEsWlJZNsBEokC59YC6AKWs0q/cH9zCVJldby3vW2IkUawtxk+dJrVO0qSO/L1o2WZu3nldGOM7qu2tu29w+/G3uXHnDe4/8z7vPX2Hz957mrdfuM2ivkFWjW+kRRxtz5aTbFg0n/1rx1BTk3onWSI7v4DaynwczbVEymhgJ5q9VEhQabSPqpULqDlRPjhbKZEkkayvLjVYuXuH1GFlSRENNYlMZWkCI+l7E1VTAM0pqmJ89QHVvSOmPPQ/7D12BVNL+3+AVYDUlUi2x9TKTpqt6F6z/wXTCT1DpTmibyiAGimgOuLq5ExKlD8mQhp83D0pTY8jNz5UUm4sfSJVyjMChJ2FkZscjquVptRMC6JEvkQFu2BrLR2sNYOpag8zVV2iU4DUszDA0lFSn7c/5kUSoVUdmDfNxax1HqYKMWoawLJjHmbtY5h2LsKoZRjd/GaycmNVUz1rChJU894yEvzFuw0wFcNNBVR98dZZEvmzZmpgKpFoLkBaWlphaWYp4JpJClbj4elqTFPTkVQrUiStkKee/YQnnvuUG4+9w/XHXuf6o2/z5NMf8eTzH7NKRP+q4XoeOXaMrUsW0FddRmF2BytXHGPDkg0sqEhXObgyrz0tNZEl4/Mx050pqdaU5CAvAdFfNRKhNMqbzHB3vKWm6osMUaZ3mxpqqcBUU3sApLLKgZ6wcOVmH3qinxUwjUzMqKlvY3LjIf71kDB4yT5LVu3lfx6ewf88NJXhkcWUVdYzvnQTq1bvYfuO05IhTB+AaWbljbGFB8bK1tILA0mzBiYugraj6MMALK3MVHcG7ZSaMqc+i7rcCIqSQ8hJDBJyE0VUkBuOllqSZg0k3ZoS7ueMn5cNWmZGmDvYyL60MRP6betsLQfV4uFpovvEg3287AkXmh4qNN1DWJ2LiQ4+EsHpdgZ0hdrTEWhFqNks8iUbZMvxstMiyEwMISEuEEtzY4yUFbskperp6koNE7aqrbBEU0wEYEtzW6lNVv8s+KGpumvJdPFoA0NDWjMiuffcZ9x/9iuqpYY31rfSmF/E409/wf3nv6I2O57anBjJQIXU56YQ4xMi52ZGXWQktSIbxtLDmPHw/6AmfCA+LorBgT7qakoJdLSiNE7IYqw/lUJ4CuU8cwVULa2ZkpJF3xpqoyfRq6zCoK4wZDmvmcKK9eScdeQ8dQ0epFg9eT48MkZtbaPqFhmBIdEsXLSBaVIqFGDzCyqYPXuI0fmTDAwsZt7oOtUCIyowvb38cHZyIdAvGG8ff7zk5N09AvEPiFQtT+HuGkCgfzCDjaUs7CwnUkhOlpxsUZo/HspKDqKNPCXN+kuKDRDNFR3ih42klVnSycrdW/4laUJfwDO1kM630MXOwoQZUvwNrMST5Tsp8l1PQzVcpSVKbUkKciLeRpdAU008jWYSp9zfP8SF2DA31V1eUmN9SRZtaCSs1VhSlIESmWpqzJgxQyJTWczEEEMDU3nfTAXkDJESU6cLs56lLsxQl01Cbp6/+yp373/Kk/c/5/FnPuPeUx/x1NOf88Lhs9weaWdBXgJlcf50FiVREu5Mb7IvVzrTON6cxJJMX+wVXSnn39JYQ0drA7PbGonyciE7zJsS+V5+nC9lkkE0NabJ+ahJJlFTLaMxbdr/YCcOqybZSk3OWUmXugZmkhGlyTkrd5bRlrrb0tJCWFgkyt1qS8qqSE7NFQKkjn9wJKFBYfQNjtMsGayjexGlUp40lCn+ysPJwRdfP/E+Nz/VGiMOzr6qO9B4eofg4eaDqwC7bNUFWmp6pWalkB0n2rI4lZgwAc3WkYjgIPycBUzRmkGirZT7EGmLN87QFFIidUVNatZMOXF16XQNE0knoqss7S0l7U3FylyPdCdDAozU8DCYSZiy2JiAmWivTaSVAKowZUs9EiN9iA51ITLYSaSPKxFByjggA6mLwlYF0OlTBSwBU9F/yoJKxsbm0oFCDES0q4k+VJa7UpNUrETyREE+w5lptGensLB/kBbprPGRrbTEJdIeHsfK0iJht4UsL0+grzidkewoumIkbQY7E2IvaVBPHFGYrHI7kZrKQkqK0lSj94NcHEjw9yDc04kQVytifWzQUKZJizQKCvantCRb6msu5aVZ1NcWSR01wd7UVMhmIA+JJre1tyU1PZmMzHQ6WtpUrFx5vaq6VvSxFdPEKVMy8yjOyaG0rJkC0eB5ogyMze3E7n9uNuPrF4W3dxhOjt5ERSXjq6QVJ3dCgsLx9nyw5EhN52o6mzoFzHSqJAUtG6wi0NcLc6mn3t5+xIXYq9ZaUQYCO1roYWmsK6RjusqzZs6cKUxMRLewP+UiwswZD6EhKUq54bOasMIwWwOizDXxN1ETSWNDXJgziX72qmVLAs208JYoTU/0J14iM0YiNCLAnvhQJ9ydLCQC9VX3WdHR0ZGaOYMZkk6V1KpazkSAVZfa5GRvjIODiTDQmbj7ueIuetDN05XmymoGOkbo7lnFwNz1FOW30lDZxWDPPCpyqunvWc7YwCJxrnDRmA8kloWZ6E0BUVmpx9PdnpBAV+ETtri7WBPk7kycryshbjYkBrgRJnLN0sEBR1fRts52+Pq6ERrmS4S0mGg/7KQMeTjZ4+ThhX+gD4nJMWRnplJQkE1hYQ4PPSx8Y9rDtDWVS4qdplIGeXk5WFjbkVtQRnpWPiXltTw0XSF3ag/AjJScHB4SrwI00DeIkIAQwkOjcHH2JMA/Gh+fMJqb5hEVmkJlfibL5rbSXhSKv5cHLu7BuLkF4C4Eyc3GmGAvO1VkhoqHampMF7H+ENNmyFbaNOlsG2FjEWr6uAnImtpSx2Y+hJVEapYYHmk2k8QwT9X6E2mSThOFUMVY6BAn9Tc3JZj8tDDS5fV4IRURgW6EB3oIYMIqtTRUt2FSFsBSHEdTU1vqkrbqBlh6+rPILYwkJduXxDTpyAQP7N0sJDNY4OTtQkpaLq1NvQz1L2SgfzlbJnexdGiInoZGFg2PsVk0aX99AZ5C6GY+9C98JOJaM4Pxd7IiJtSdLDmvmAgPQvxdCBZwwwTUJDm3GMkwXpYaeLkJozbRFxJpiKmSSUwNsLAwxl5qfoCk6UR3J5LFAZQxwdHR4QJyOEnxESQnRgu3ECkjdTYuJlSAnK66eVdMdBihIQHExscTEhZLdHyakCjl9lP/pNmctExSkzJISUiTg3uLB4VIRMoJ+0RKVEbg5RkoBXm3eGYga8Y66arKpV5YZXNZBP5+/gK6k7BXUxU4ypo5JpYO+AXH4yP7CRavDgrwR0s8W0ui0Vg8LF7dCJ/pmrjYmolHW+HvaU+aaNPGIBvinY1UC3klRHpJtHvQHmBFV5gdVVnBxAc6qRZGSIj0VNXQIH/RxXqaQjA0JBoNVasMKvfi0tacRYzUrbxyYdqlwWTmB5KcKWk62Z3ACFesHc0wFZFurKwFGeKOZ4gzPmHuxCaEMzI0zuZNR2koK2NOaydzW+tYPtqJvtQ+L1dzTHWmY6YzlXBnM7LiRHakhIjjBYqGDsLdxoJkATJOgAxxMRUypyd8whZHOzMc7YWUKaMLJRrt7e2wtDDH1sZS6qc1Dk4CvJer6tZWcVFhEu0+qucukra9vDwJCvQXsGZgYKQr/S1pPCyQWGVho+gY7OwdhBUrMkn7AZgpSXEkxSZLSyApWrmFVJqwxyRCA8ULJEpjI6JZvni7UGt3KrNSGG0rZvWcGnYsrqcmLww3SSEOtgoh0FPdc8teQPJ0tcfT5UFzd1JSpw9JQg7iZRsa4ChER7RYZiSVolMrCmKZKI/kWEs0tVEORAtomTEepEW44ONgQEu0EztrIjnam8qu2lhS5L2ESA8ipbZG+TvgL97v4WCEm7U+YZJ+82Rf2aUhpBcEEp8hKS3Fl/D4B3ebsnMxw8BUDz2p3SHCPO0kRZqLXLJykfc8HHGRNOziIynczwVPAcY/SP4Whu7hbI6nmxVaM/+FnpAXO4lUX28rgnzsBDBnIX/WhLraEeJsRYTwBm31h1TyQ09qq7+3gzB3O/x9PQQYH9xcHVV3x3dxsZPM5yVNAsjHSzKjBz7e7uKkHsREBuHjIU4m37FRHE+iW3k/NjaMyIggEmIjJHuGCZGSMqY+Az8/7wdg1hfkUpgRT4nk68p80Y+52RRnSFHPyyI7MYFQHx9WLNkm3mWPnxysurSG8sJCMlMSKC/KFTAyBCh3CpKEiif4iQ4VkLJjqJJWX5RIWUY4lZnhoktDaSlJpDZf3suJoKE4nvzEUJbnBXGjL4WzndGMZfiRLyywKDWI5DAPqdERqvujVaYE0BvvSomXeH+YE4VpQRRmhpIoEVqU5MXShkiWNEbiG+JEaLw4TJw30Sn+8rcAJHVY11gdbQNlHcKpBEUKwKn+xKVLiswIIiLZn8AYb7yF4HhKincRaeUusslTCEycvyXjDVmqFS+v9OZjbWNAkqRV5U57SVFehAU4YG2qRaCraHEHc0mxkrqDbPGQv5VFcnwl4/j5OpAYHSAMPEzKmR/REX5SyryJlfMIDfQiWFKsAmCsgKS06PAAAiQCE6MDJYX7kBwXKpkzQmSiHzHhcs5RwcIhoklJjBGO8LCqBct+VWBW5GZIWsmhJD2e6pxkiZgE8pIUnVVCTkIEBalRcoAIVUopSld0pQdOdhYSdeJtYnRcuD/uQjLKc6Klk0MpF+AKk7yl1ij3qcmiOiuMtrIkaiRVVmZHUJsXTX6SrwAm4Mu2Mj2Q0VxfSkIsKMmKEqfwJz1CsoB8tkBqUqk4QWNhtHw2UHUzu+K0YApTfVX3gstJChCH8ydYIiRQ8X4fe2zsDTEwFjFuqIG5MGFLiSJzkUTOElkx4iQxUjvDE3wIkRYQ445fqJAYAVK5EZ6NpH0X0Yvr5Lw3NGYylBFNnQAX4Oagukjg6mQnWceaQGVBLZFoyv3jlHtFBkhkhntJVpHXU4PsCfa1IcTXnqhgd+m3CNLi/clMjqQ4K4Gi7FgByp8S0bPpccGkxgeRnx5NVnKYbGNIjZG0HRMs9oZJoCSTkxwhtTmGaEmvdaXZJMp7aQKmv5e7KjLVpayEBv0TmW2VORSnx1KaGktHjbLOTDqNJcmqIYxlAmxnRSYdFRkMNBUy2FRAe2kqbaVJ9NSmqW6sV5sbJZ0dI59PobsqnZqcKFrLk+iqVD4XT2eZsphPvGqpp/YKZb2ccJrk+3WSXqsyQ6Qehj5YRyddwBGjsyWyClIDaC5PpDAlUIR9hDhZBI0FYqyAlxEjglwcKynMVdJ0BLmJfmRE+6iuEmVKVIf7OZEQ4SYdLvVISJlyNSpAkTMSweEJnhK1XoTESkTEiD4OdMbU2hAXX0l5Uos9gxyIiHInQdKqmaEmFsYGUu81CHeyZkicVFdPG2XZOU9JvW52hoRK1IX6OmFlaaxaSu7NZ27x3Tv3qMhLJFXqfkVuNBkCVqv0S2VhguoGgMqVrKq8OMmAseQlB1FTlCqfCaWjWiSLZLKSrEhx4Cj5bor0lXCT0jTV2j/Kik7ddZJFU6PF1lghm+KATpa4efmTlhrzAMwG2UGTfHBRd6l0dppqyaee2mx6qjNoFVAH6jNZ2lPIysFKGvMjGOsspbUogYEGAbgxlXlNaYx1FagWPOook4iuSae3Pk06P5KOymQqpBNq88JpLpEILRUjMoIldYbKa1ES/SmqRZKUtb6U5a/qZP+NJfHiXOHy2USJ7nTSJQUqKVwBvzonnMaiaFU0JoR7UCI1V7krY3qsn9QvGwI8LaUcGGNnaygg6kv9NiAyWupQtDMB4Y74i+zx8JPU6GiiunNjpERncKQzbhJJFnZGQt6UCxuG6OsJqTLUwVoYp62wzyAPd5UDKvfILUwOlM4Ol6Y4WbwAIakvxFskkBWmRjo4y1a5fpwopae3Pk+AzKBaAKzMi1f161BrsWoRp47yNGoL4lSraXVUZFEhwHVUZdEqgdMrDLoqP05eS6RBtP3c1jzVylVzWwqY25xHlwDfLN+vEaepKcoiL+WfO0N2lKUzKAdY2FEinZtNs3iBEmVLugoFLInK8hTmyAGVleTmd+QxOVAuzzMk8pKls7MlhcYzpyaZwYZUcYpoRtpzBWg5UL50fnaY6rMd8pmmIsV45fZ5yqpT0RLFieIssRJdkp4luoqSgiTCI+kXgJuKYmgsflBvlf0rq2CVp4dRImm3XKSBEsHVkhHSJe2mxXrLPkKkTAQL0RId6WSOt6ulEAgr6VhlSIa5aEsrPHys8RGNGhnrg5efLZa2elhJ5OrqawpZERaspaaa0q6sHuki0sVB2K6TgxWeNkaUi0ZU7gHsYmspmSGAYuEDzWUZkvLDxPlSaK/JEbCV9dfCyZOU2VYpHS6v1RSkCnhFEnV59DTmSxaTvpI+m9ucS3V+otibpMp8/fU5DDbmSt8n0FScQmtpBk0lafTU59Mn7/XW5DHaXkxNYaLqDthdEulzW0qY06Ssx5ZCY0XOAzB7atJYMLtETi6doRalzuUw3l3CkIDQW5vBbPniku4iusvjaCqMlc7NYGGnnKzUQWXpsuHmdPok5TZK9C3uLaZDoq+7VCK0Wom0SIpSQsWzZD+yr8a8UObUpYnHRQgoIWKIGFeXIrVR0k1OqOw7Tk4+gzmy3zphyoOtQrDkdeWmsNWSnhVQOysTVVGhyBRVPS2IkuOIQ0jqzRZg8yRqlankUcGuquvHiRLBNubKtdupaCv3M9aeIZJGWevfBFchLUqaTI0XgiJ1rFxSXIpEeYtER46kbGWJw2ohbBW5McxtL6K/OUd1Z95aSZnzu6uokVRZlZ+kakoq7K3Nkc/G0ifAtQrIzQJMf0MBo12V1Ek6nSPgLO2rltISzWhnFfNkn50SZWPthYx2lNIiJaxe+nduW5Wk4lQJmEzmtZbQI+VvoKVUQM+nRYKrRGqrst+avCRJw6ny2aQHYP7/H/8/9GjL9eHgilr++/s3qhFfqmnWfz24uf9f//0Pf/z8per1bz9/hpFKLxbUSd2s82derS+LWyNY1BZJQ4YjawdSaMl0obvEjyOrxGvTHFH2PdGdwKbRLCYHM1ndn8nkUDrrpCnr6G0ezmDziHJv2xx2LFRW9chGWf7t2OpCTk+WcnFzJY/ub+DFs918/PgYP786yX/e3szf7+3gj19e4r+/fMdv33/CL9+9z28/fMrv8vz3tzbxwysb+PSp5bx6ZYwnT/Vy80A7l3e2cXpzC8cmG9m3ooY9y6rZuaScLXL809sH2C7Pty8pUb2mrOGn3IL26NpqVvQpWcdTdePRA+t7JfOESIkI4fSWTtoLfVXr/XSW+rB2MIsDG9oZqQpg00guX33ymPTa23z65nk+f+08X7xxls9fPs7nr57g+YujvHSxj3duDfHF/YV8/+IEv7yxmr/eWvvgHruqtoY/XlPW0JP2wjK+f3acb+8vUd2W9uunFvL1Ewv47LEx3r8xV9VUYHYW+tFV5EtHvpdqUaaPXr+nAu8v5Z9q/hj85/ef+O3nB7PnX3/uIN2F7vSVetFb4kl3sQelcdYCqCsr+hNpy3PlyOpqyhOsmRTAcsMtVQs3bZBOW6/cylZZmUteVxZB3DSSx5axfLYtyGfHogJ2L5ZOXFrKoRXlHF9Tybn1VVzaXMPNPY08eaydt28Mi+Fr+On1Dfz3T+XmXYrziePJeSrtz9/e5ueXN/P+44t54eIwTxzt5cb+Ti4JkGe3tnBqUwtHJxs4oKyhJ4DuWl7LjqXVbBmvkW0NO5dWCcjSJqrZv7xGPlfD7ZMruHx4MTuXKXeB91cthNimLKE2IDYsKKanLIiVczLoK3Hn8tF5/Oe3T1Xn9Z8/vubn7z9QPVce//nlwQ2cP3rrJo/u+3/Y+8vwOq60aRh9npkkZkkWMzMzMzMzMzMzWGSLLAtMIrNlZmZmO4kdcJiZOZnM1Ffdcmbm/d7z4/w+15Gv5d7a2tRdq+qu6r33ukvx8Ggl3rzYhI9vdeHr+3346eUF4BYWQRzEL49HeN3gfxZCfNCPz2/14sPL7fjwWjc+vzOEr8RFEEfw1YNnCyFWJnF2JVqhhi+wijNtJ3fuwpZKPLl+mE8tfF+XB0r8H/j1ly/x+6+P8crZRtw9WIM7+zn2VePqfDWu7anG9T0NuH2wHpd387q9DTiysQj7NpQQvCiRmUKnaWEGC4siLgwB2Bhxta5NnYmY6k7AHAHd1p+K3YOZmCfDD6zLxrH1uTi5IRtnN+fi4pZi3Jov42v6XQTyn6KSLLy+1y8N4e6xZtzcW08Qq3FmSwWOTZORm0pxYLIYe8byCFAutg0utPwVWgDP9OeI6+bN9AlntRYAFRZA3Lo6A7tH8ukTHDkYleLsUBxvTyAdUJpoj8J4S+xZX4S1dYF4fG2Czy4A9wN+/vETAvnDgrI9e2E/fPMBTu3sxvxQMk5O5eL6jmLcP1yFp+ca8d6VNnx6sxvf3u3DdwRMaAwtAPjTS4P4/sEgvrjVz7/34Yv7Q5zIY/j2xXF89WgCH1wbxksHm3FltgCXeExEMPtK3FAea4YavsCqRDv0F/tgrjcF62ppWpI9MFSTxBfdiSNbhnFg82o62ihkh5sjPcgYKf4GHLpI8dMXLycHmHArrGgpDGPE+xkh1lcXAzVh4oqWIw1h4qqWIw0LK1r+1XhaXAxRZGn8M0CTxVUtd1Dq5oezxTbGBybycHgyX2xGfXAyRzxI//3z20+f4vRUOY7PFOPopmKxSfVBTqT9k8KKlgXYNbqwquVWslHo3ywsejgjdObuzaG85oorWm4mmMKKliKofZncpuPG0RHcPDGCu2fGcO/8GO6e5uWTg7h/agD3T/fj2sFOzvaz+PGH9/7dvVv4+defv+PkvjE057hzwoZjtjcJ+9Zl4sTmHFzeUYS7+8vx+EQt3jhHmbzSjs9ursKXd/rIvh58fHsVvnpxED+9Nolfnm7Ej69sIIPX4KVjDbg0V4zrW4vw0t5qvHqoAe+dbqXcPvvi0NPz7bhBKdq1JhWD5d44sp4MmCvHmW31mGxNREOGO5qzPNCa6YM2OtSGLC/UPlvFslyQHbK5NM4WRUKn8FhL5EdboSDKGrlRVsiNtEZmhA16S4PISAL6fyxP+teqljELPajbBTATCGai2Gxb6EW9Q2QngVxHIDfk49jmEpyYLscxgnZkMg9TrUmY68zAialGHOV1J+cq+fcKXi5jfSzFPgK5Z6wQO0fzCGQutg7lY5sAJMeUsH22NOmm1QSTY6PQjVwAVwQ0B1sGC5jzmIHpzotSGKtSPOi4PZkL+XuSCx2sE2MD41hpIA7vWINTe0ewd6oN/Zy8LVl04xmu4jp661oixJU696zLwPFNObhIMG7tKyU4NXjlVANeP0OGXu3ANy9SZllCfnm6AZ/eHcBj/v3m9jzc3VWM147W4YMLnfjgfCs+vNCOjy914KPzTfiMzP76xuoFML98aTPePL8Gt/c348LWaszSrNw52IFrezuwbaQATZkLS5QKoyXXE800QM1ZbmgWlicVVm8ksDWpTuLSpALAFWR4GeWojLJUFG/HiGGDVSX+3KFIEby/hgDmQjv46GerWi4siDjTQ4DIym2D6eKCiPsps0c3FOLUTCmls5KGphn3j7dhS1cMzcV1/POnzzhJUvHoWD9uHWij2WnA6S1VlNcyHNxYQpkvxvx4IZlZIDJz23CB2E5eWJ70/71E6RRlV1iaVBhbBoTbFjKKELwMb3F50r9Gebo7qjM8xE/1V3OyN3Kyt+QtLE8qjCayUegaX02zJKxwOcYyM9ObiN30AUc35uDUdC4uby/ia67Hu9dpZO4N4/1Lq3BvXwmuzqWL2/fJts9u9ojLk359m4aHbP3yegc+u9YqAvj5tS58erkDn19qJ5g9C2C+e2cTnl6dwIOTA7g030KjUIk9o0W4sKuLDIpBSzZfWJqzuIzpgXU0E9O1ODhexpqSyZnnhkbOPuGFC+3t6wRgOapTFsAtYx0uZr1pKfAmAxfkVABwrEVYonShr/9fa80KYG7uWViiVFgQUVxrlm7y8Po8GpgyXNpegxdPtOOd64N461IvxptTxO9YCN8b/uWXrzBY4Im3r43g4fFVuDJfjzOcmMemKp6tN0tA1xVh51oCxH3bQjDFmjlA4FYvALtlTYHIWAFE4W/CmrTbOZmFdWYrc3xQlSW00xfO4lCZqE41mR6oyfJEndBWn9umnIX2+v+9RGlVih2aePyE0iKsN7tzOFVcpfPq3jpc3VmK05vScWRtHM5MJuPhrny8d7aWIDXiu5f66W7X44eXWDtpfn580Ifv7xFYOvpvbnXg20cD+OHxJD57cRPevDuBV68/M0CX9vTg4nwPzm5vx1Fa9H0TlaIUHZisRX36wlqzNSn2eOf2DC5M1GE6g5LSkYObR3rQmOmEVmFB4VwyNcdZfOHCerO1WcLOCDNTWAbbHo1k83rWRAG8v9aaFYaw3uz6jnju6EKb/wV5FdabTaUjzsahCRqf6RJxMcT7R5vw1tUBfHhrLd65sQZDVTH4xz9+x59//kIwv0Evn+P9e2vxFo3BvWNtnHz1OD1XxX0qw4GNZc8AFdaaLSZDi0WwBIbOUHrnhooW1prlEBcWHqE08za7RkvFNWYbC4PQkM9tUTBa8gPQ9Gy92ZYcX+63h7jWrLDvfwEpDHGJUu57WrgRxrpSMMkJO8JSM9EQiK29EQQyE/d2FbHuVeDtY+X46FwFvrzRTCPUiV9eG8U/3tmE319nFHtzAj++uhHv3hjEi8c78eB4L966Mobv39gLfHeexfk6K/S1BTDXtmZgvCML67tysb47B5NdORhpSaNcBPIFUj74YusJzNu3tuH4qgJMJnriaH8Bnlya5PVO6CjweTa8xVWim3JdCZ4L6nNYLzJdUZnmJO7kRoImsFAYfzFyAcgFVgpLeS8sHCzIaxYjRC5daMGz9WbrxYWD37zSj/dvD+GzBxPozLLH47vHRLNx/9wu7GQ+/OTBON4mc1+50Iubh9pwbns1TszV4DDr6f71pdg1UYzdAqBri7GVgG1dS5YStC3DxYwqxZjl5Z0Ee5bg7hguwa7xcrSUBrMmhqO1LFQcbaUhaCsORmtRoLjObGueDwH1/jeYC+vNCqy0RwlLTnYMfUWmP0Zb48RJenwyC1fm8nFvN+vg8Vq8fboS75+pYm4UcvR6fP7SWjy9vpquvB13jqzC4wsj+PjeZnz1eBt+eG0bfn1rJ/750UHg29O0y0KWvUd1erQAZkqIKU0Lgy+LemNuEJoLhHOxAZxZwgrPBIjMbMvz5mUCViysqxqMbubRrmJ/tOd7YFWxN7qLFgA9vLYROzrKMV1Pp1iTi9HKVIzkx6MnMwgbu5NE4MSFgwniX0AKY6qHYZ11UljKe8dQBt1rFpUhj8ammDWwmja+RVxr9umlHnxwexjfPZkSV7mcrgvBqhw3bKRkf3xvEz57NIl3bhLM8314cKqbctaM09vqcHSmCgcZ8ufJUGE16N3rSrGDgG5bW7qwaDDHNo758VL0cRJnhDugvzoJE1SgjsoodFVFP1s4mJerI9FZEYZ2AVgB0AK/Z4B6UZXcRFYKpaaSYAolpjDJGZ21VJw1KTiwNh1nZwpw70AV3ro5ig9e3ob3Xz2I9147jE8/PIlfvzkrgvSvjw7h53d24vs3t+DHp1vw3dMd+OaNffj49WN4/eERXDm9C9unV2Ootwa9LYXobsxaAFNYPDg9jK4z3BKZoVbIi7ZDebIzGlgLmgQXm+OJdoLZ9YyBwjo9wuguCaCx8RFbZ/cW+xJcP2zvrMbmtmpKSSXKooIYecLRnBaF9sRYmpo0bFyVTPASMcIaMr0qVTQ8UwzewirQc8yWAit3DguspMRuLKSrriBo9ZTYNrx8qgNPL/bgo3sjGCl2x8/7OzgrP8TBnnh88XgKX72yibOXcnRzmGD24yHBvHmwHRd2N+Dkllocma7E/o3l4oK+u1jzdxHQnRzbRgnkuhJsHyvDOdbVs63J2Jjoh5M1iZisjEV/Ywp66zkh62K5jUNPbQy6a6MJcAQ6ykLQLkxqAtpC41PPklOXRYdLZpYm2qAw1gpV9BPbRwsZZ7rx9stz+PLj2/jl54/FWv+fn584hJW4buNfP9zA+2+dxe3rwtpKc9iyeQCja1qxelUFejqKMbyqCuNrarBhuAkTHOuHm7FhpGEBzExhJegoOxQwWpTE07TQkdalC2utC/WSQJKZnZTPrgJfrCr0IYB+6CZw3dyJnnJuywissBI0Ab17cT/O75/F+X2zuHx0G64d38l6vAFndo4ycqQhn5Fla1UY7gznYJA1drI9ZWGB/d5U1sq0hSW9WSsPME8eJSsvbKsSwbx9qInmpwOvXejGG1d6MVschHNVIXhKt/nL6T4RjCPTNeIqz69dGsITMlMA89bhDlwmO89sr8XR2QV27hEBLceOiTLsIIDCdvuYIKlluD/KWFMUhi2MIicqkjFWnIDuukT0CytAN6eKq0CvaUni74noa4glqJHoqAhBFyd2c6FQR1lmWE/7qiOweU0mTu9owBvXx/Dnx5RFAgV8zPEP1vmf8MMPX+HDj97C7fuXsPfALLbMDmFqcg3WEZzR/hqM9FZibV8lRlfXYqSvGutW12N8XSvWDjRioLcePZ0V6OooQ2drOTraSxfATIoIYBb0RVq0v9jmJi8hmHlKaGUjvM0VgepMjqxImhpmp8Jw1GVHUYaFReij0ZwfLb7f2czfGwuicP3UPlw9vhvXj+3E1WM7cHY/TdPh7Th/dDsjRzbWcJIcLvfFKdahD3a3Y19/Jqa6EsnSJJofulhmy53C4ocTOTg5Wyoanyu7a3HrYCMeHe/AE0rtAzraUZaACjcDdAZYYmdlNC5vZXB+7QhO7mrBHTLg5QurCWYPbh1qx9V9LTi3qxHHn63TvncDGSlI7WQlgayi9NZj72wbjk91oT/JCRH6qugL80SIkQo2NRVhdXkCWioi0VYRgYbSGNQVR6OmMAqVeWEoF5rK0BDmJXihIE54o90So8y9W9YV48h2Rr1Dq3H55DjOnp7BoQNT2LlzAtNTgxhY3YDezmICRZYN12B0oBr9XcXidataizDUU4VNY02YGm8RV4Huay9ET3sxmVnCIVzOx6q2PHS3cNuSi87mzAUw2yJ1xSW9+xONMZBshNF0E4xlmmE0zRRDiYYYTjfHvpEMrG2IR1m+K0ZWpWBtXTTW0K0N5bhggAV/kFl0MNMRV/iCLx7egdn1g0hNjEFuTioiwoOQGh/HIM7sVh6MGdbmnZk+uMjZ/cpmMunmLnz22gWOi/jirSv4/t2b+O2Ll8i0cpwnM4WaeWNfI+4dbRWjye09NZhI8sJwsC3ON6XjWHks9rEmzW9ux8ndLdhOoGZH87BxIAdzo/m4RKm9eXwADy/P4K1Hh/HJm1fx3adPsXt9I7764n18/vGb+IwM+ey129ie4oup5EDszovH5ng/XBqmB+gR1o9PYf1MFtsU6usaQ0/XQGx6p6aiDAUZaciulKLZo5+gMRJ6UsX5W4gfnYn01EeUpy5yEzxRmkU/UpGI6uIkVJUkYbgtG3tZo7f3ZKG3MBDdlQkY7inHYE81xof4vFMd2DHdhba6THQ0Ckt653Kbj7b6fHFJb2F0NhUQyAJ0cSuC2RFtIC7rPZpuiE3pRtiQaYDpbCPMZZtgY5ou1tV6icG+jUBkxzvDVEcZqZFuONAbhd1lDthZ4YCZUgdsr3DFzcPCujTbsX6kB8UlZQiJykFJXhFy4/Kwf7Iaa7K8UeRjimpfawQaKqLE3wynR8rIqov4+r3b+Pr9e/jhkxfxx9ev4Thl8cy2ChFMwewIy3nfO9ZKtjWhN8YBYQYKiDfVRIGTASbLU7BlvAmldN2zrE/TI0WYmyxHc3U4Ze074I/P8M9fP8Jv33+AH756Cz98/Q62TVTji3dfwefvviyO3z5/B+nWqqjzt8Pq+DDUe9lgH9kyP5qDg3TBE13ZSEoKR3yk8NkdV3g4WMLBwojg6kBTU5MlJwYDtbGoyw1GrJ/QtN0VSYHmiPE2RHF6IOpKItBVn4Ka8ngMUh4LIx1wbbIMZxsjcKomCkfref+6NMrtIHbNrcb8XB/mZ1dRUulBBluwcbQTGyZXYXqiBxvHu7F+fBXWT3RhA8fG8Y4FMBvD9SlbhpgU1mTPMca2AgNMEcQNKZqYSFBncM5GNXNUiLsRrLTU4aCvDUNuI/ydsKXMHttLua1wx45KL9w+PIVLR3bgFGvmzulJrOpowVBNJRrKClkH67Em0Q390Z5YHeaM7RnB2JbthwfMcp+8fg2fvXET337wAD9+9jJ+//YpTm+vw6mt5Ti3QziRXyuyUwD0+r46zPXmosrLCKsCbNEV44ptq+qxbaQeG5iP9eSWwllPFc46SqhI9MIr90/g9x/ex+9fv41fv3sHv3zzDr7n5Xm+nh8/f0tco/2Lt1/Ed589RX+cIzp9rDEWF4CJzEjW7Rq00QiWxrmgKi0ApUV5lLx6DPU1oK+5lArUB7mV0pCWlmKcS8VwcwpWVSWIYBYmeSIt1IJgGqE8JxQtlTFoq4nH3ffeQ1NdO4YqI3BjTRYu8z5nCeal9jTs7inA6XMHcHjfBA7s6MPOLf3YvGEIc7Prcf3SeZw/ewwXzh3DxYsn8eDBTVy9cxsvPnkRH3747JvT9RFmWJeszWLvB19fH/iGxOKNH/4QF9ebP3oF5Zl+qI11h6+xPooC3MksF0Q52cHXzhq//PDDv9+xEH4250agLIEsLs7Doe3rsWuz8C1lGpTJHtaoJqxOcUJTgBUafR3REmKHfHt9HKBb/PqNW/j2ndv47p17+P69+zzgr7HOtTIjCmBW4cKuWlzeU4srextxmcBGeZmhxMsQAUaKGEgPQryjCY5sWYssPyu4G6sjRPj0nKE6qiKdMdGejT9/ehd/fPe+uLT3TwTyt+8/wtHtPfjt24/x2TuP8Ok7L5O936DN2xitVI31WTFoDrXHbtb0qjgL9Oa5YKTUHcM0XcVZCTQqg5jbOID2xnKoKSqIgAoZfYz1cnVjEtLCrVGW6o0spoN4X1PU0FR1VidSMmNx7uU30FzXin1tieiMDEVdgD1GEnywrSQKs91VyC1MwuHdQxyr8fIrtzG++wI2XRbWev6vn2dvYz346EdxLT0BAhHMylgvrE/TxsZCJ/j6uMMvLAWXX3xTvPG62cPoCvfAXEEoqvydEW3LupoQCj8DTZQHe7L20GL/61/4gw/38OgBbKvJQJSHN6IjErB7dgpbudOzY5SGdZ10kM2YX5uPjiQHTJaGoS/JG5PFAbgxP8RaSVa+dwc/fvQIP336GL98/Tou7OvGidkynN5aIYb/c5TbSwRzaqQcIf4uyHXQQ56DNgbivbCzKgbbN61CoacJslzN0BnqjEI3M3TEuGG0NhH47UP89iNl9rsP8NVHLyLe3xoelpqI9bXhXn5N5r7F7XcY5msqcjRErr0hjm9iWShwQ0mIATrizdGbzskXqIW1JWFICPZDSkwYiqIDxFVOhBVPpgeKsb4nD0NtGciOsBXXfsiNshHBbClllKlLQkdDIo7ceIjGzDjcW0XwI91xvDId61MJZE40CmI4WVhTD+wawrH5YXz42Tvomz6G868uLEcqHOu/Bv/DoZcXPjgg/CqCWcQXtSFVG9P5lgj28UBAOLPgrpPCTTA8uw8DPm7YlR+Ok1XJ2J4TgV250ThRn4U7fSU4VFMsPpjwxs/p8QFsrcnFUH4efvv9n/ji86+wa7AWu4ZrMTnUzkxXj3OzdZhuphFIskKalz7WVYZgY0Mobu7uxjfv3MG3Hz7Adx88ws9fvoorhwZwYqrs34BuHa9GSnIMAgLdER4aBH9zbdT5WaI3xJLGIwX9Az1oT3BHiAFrupkO8jwodR7GePnaPtbLT/A7wcRvn8BcSxrBVlr4aGsLa68tytO9gN/fYM28w+xZgx5PC9w7vgcDhZ7I9tVGe6QZWeON0URLFPjqoI6ON8bTHJVhLthaEAxzXX3oauhhbm0FJnoLsLYzW8zqTcyeFUkuyCGwrRXRGBtm3e3Mw4H9BGdsNTpDrDCeFozB2CD0R/rgMqNHRU4CGmtzcP7IOC4e24Cf//gJ7RuP45XPfxfJ+N9ACnycuiO8Ef5PfPLnswX3C2KjsTlTB9OZhogKcENARDKq2kd5IzJzyy68//HXmEoNw3CiP1qCfVir7Fj7AlDiaYlXzx4X3xz+45//xG8//YaWpCx0ZFeK9/3tz39iK8GaLvdBQVoWDm6sw2ybPzbXBSLRwwClPkaYyXfHhhwHrEo0xQeP5sXOCd99/CJ++vxl3Do1hiObS3FsqhRTg/kIpSsO8PeAh7sTjHQ14UAwLXXl4GShiWAPK3i42mMVJ1NdsDVSbXWwJsYRhX6mYscEoXvC75TZtT21MNaUwa3ePHwy24J31pXCQ0cK339yFT9/eguPLsxh72g1vnr9LHxNpFAWZI49leG4RMc5keGF2jBbBDqooD0tDk2B1thWlYrCdE7I4Qqc5uS7cW4Drp1Yh8sHBtBTGoGaRA/UpHnRyWfiHK87vqMbJ3duQGdBOHbT+Q6neGF1RiS6Yj1xbLQDawZ78AZLwYPL07h/aVaU0JaZy/jilz//DaQI5rOf9Xc/h/A2+C+8LIKZG0uKZ+rTuWohPZy1MTwRcZk14o2PnL6MXUfu4923X0d/gjedngvWJoVSaoPQE+eLV995C7/ywX4Vb80Hb+/Bwem94mWBrbMNqVjXUYDG0jSc3FhCJvoi098AqxOd8KA7Bh9OFeJxfyS21frh4lwBnlycxVdvX8eX79/HPR6YgxuZ1whobnqw2FrZlYC5u9nC1c4U5nqKUFeShIGmAozosA01pemgc1Hoa4I0FwMk2Othkpb9ly9pfL56B3/+/AnsjZTgaKiCrkgX7KTaFDnrI9FZDy1FMfju/Ut47fZevPVgHz5+9Qgs1JaiwMsayXycmfwQFHiYYizVC+FWqshlyUmyN8Lh7krIysuKbd53TLZi42A5+uoSUMqJdLQlAV/MVWE3Y0c+629zUSh2bV+N1vVHcPnmU8wXBuFodRyuDbVid10KPv5sYU3Z3377Ea/f3YWnd3aJbGzbQXcv/uU/P3MXH2Du/G2UzdzB8be/wsckkwhmfkIENqfrY1Oahvgh5YDQGHhHpIl3uvrSK7j1+Evs37EVY7TXXayvI6mhvByGcdaE83RW3/IphZNRws9UZxdeefA6Ly24os3rJ1BVkIbZNaXYP5CK3mx35AZZYn26By7Xh+FaXQju98Zjd6U3Vue6iS0RX762E998/BAvX92OfZOFODpTTADtxW9Kubg6wMvDifFIEcbq8sglcJYaKyG1Ygm0FaWgo0xAQ2wRbqGCaGstRNuo4dtPXqOhogH6/n2Yqq2At7kG9zcM95qS8IhO8tXuXNjoSIpgfvTKSbx4dQteujILP1NFbGQN3ZbmjRmamcloxrHKWKS66WEgxwkDifZIiU2CtZMfnJzo5qdHGPRXYag+HcNFwfhgtgif07i9tJq5MsQesUH2uHTpEErWHMaBuR1ID3FBXpQvI0wA8tMi0bg6G22rC1DZnI7SmlCUVoUjl844vTANKSkVKOBEzc5PRXpOEt764F2y8V+oPPwZHv3+J74j6iKYxcmUiTRjbCYz6/nC/YOj4e0fS1sAXHjtI6ynCXrlwS300fg0hrgjw9MOae5WNB2J6G+pwtTh+3j66Wf48cefsLmhGk9f/ZD3/BcevvgElQWFSE8WmtNUYD1rY1u6KxzIpC7mxFxHHRwoDkSyuQKmC7zgZyzNLFqKptJgfPb2DTy+uQd7JnMZ/Avg7GwHYxN9mJkbEVhHqMtJwps59WBtKI7Vh2CqJACGisuhorgCaZxwSbbqyPXQR6WvIR1nCq5d3oZLBzYwWknDTksWcwSm3csS02mh6A2ygYXKcrz/4iHcOr0Jj64IYM5hbqAMOS4mrMsW6Az35L7bY02KO0qjXTGUbY/ygliUNnYjv7qRB7wacak5rOcByAl3pFNNx6WORNwbyMKF1njsbUykafLB1UvHOGGuYH91KIK9XBDHx3QwdSZ4Aahs9UN1SwCKKnxQ0RiGtr4k1DYnoCgvGGkZScjJTEVuVjoSk1Jx6t77OP7wbeRPv4lXvvoFb33/6wKYtWlBGE2xwzTZ2ZfjAf+AQPgFxeP4gy/xypMnuHXuKK6eOowXb1ymWSnFqlBXbMyMwDbK1KaBThTk5OH83UesbWMYLyaz7ryOPzhT2ps7UVaQhdqCJGzpTMJMRySaOZuDLLRxoDQI19rjcKbMH/dbo/F0dQpSnZUx3hiOvoZkPLl7AG+/cgq7x3LQXBEFLy9nEUwDQ214eTpCdvkiJDjqws9QFtuL/OCvL4OKAH2sWPocDHUVUJ/sjdZAE7RG2KO3rxAbxip4kM3gaaIMS3UZ7itrd2YYtmb7Y2txCFwNFLChOx8vXduBl65vxZMb23FmzxDSaYbmcoMwFOmEw8yJk4JkJnihXviaRB6ZUliIzPwClFeXITjQC0Gc6OWxrjjfkcTj5IjTDTGoCXbCDGtramwY9vUWYW+pP442JcDayA97pndjdfMQxkc2Y9vMHCbH1qKyqQdTE+PYuXUG3b0jzJhT6Orsw+ToWgz0reX+F6CwfQyZLeNIbRlF1cghlA/uXQBTaK3Ym+KBmXQDjOXYwdPdFROjo7hz/igunTiA03t2YtP4KB49vIGj++aZmUoxXZWF+fZ8TI0N4uH9C3jltRdpbPIxmp2IhpxcZGaUITcjG6XZyeiqzcLsqlQMlfmhKcEGiU566AuzRKevGWrdDTDBA1PpqIIMDw0cGE5Bb20kNqwpxM7JaoKZh9AAZ7g428LIWA86uupwdbDG0uf/hm18vGurknGlLgiXGoLw7sZcWGtLQ37lUoT42WFdThAa6hNhqCeHdkqft7EU3ExUYa8tizwvc5yvZp4riYaDmiRzqQrSgm1xYs8g7l6aodRuxeWjG1Cc7IsyZtcz5bEYoZlpj7FDgbsuWkb3o25VH2rq6lBZU46SomwkRvmJX0cczQ7Bk5FMXKiOwKsDBTjA2ribtbEwIQyri6JYqqwxneOLRHdvrCosxq7eDdg6PMHotgWzw6MY61jDfZ/A7q1bMTg4hb6h/XiNUfHatVsk1Xlc6G/Fy1snsPHoXWy5cAvrdp5A89j8AphtOZ4oj3TDdJY+xlPN8Mr9G3j9/iU8uX0WL904xXFOZOXqri4MrRlAS1ML2lp6ML+pBxdOHMSN84fx8r1zfEKapd461Ef6IiokFOlx0chOiUJzcQK29mdjV18yJurCYW+ginJfC9T7m6ObQM7mBnLnvBBiJYeZ5mDxg08T3Vligxrhszu29mZwtLeAoZEu1NSUYGNlihXLFlH2nVDhxghir4GReEq/uSJ8zVUgs2IZCrLCEE25i4l0RWVpDNrLo1gD5WCgsBwOBkpwUJdCJGtqgrMRjFVW0NTII91dB2cPjuHikVHcOz+LUwfG8P6r5+BBNYh2MEGuuwldvCM25zOL9h9C8eqjKBs4ifq1x9A3sRvxYZ5Io8MtDjBHm7cBbjZnos3NBq0hdL0tuQh1NMZkdQa6on1wrCAAZ4sCCLQf7mysx3svHsObj47irTuH8c7tw3TTl+jCv8fRs9dw8CWhOi54kHdOH8OhlgIc6yjD3Nh6fMbrBAP6Cf8ugim8V5kX5o/pDGNc2dKNp/ev48mdy7h1/gjuXTpKmT2EKyf2MPfswdG9W3D88Dw2TUzi0J453L58FI9un8arDy7i1UeX8ODWaRT4OCAyNIChOoIjBBWUs7UN0Zik2SmLtBJX8LLVkEczjdBspjfOV4Qh1UoBQTYqGCzxwOb2EAy0JWHrYBZlPIOsNGfNtCcrNSArtxKmpnpQU5BAGLNib4IzGl3NMMQ4si7FHnLLnofE0ueRkxGI+ppkVJRFoqk2Di0VsWSmLCJpiBQlnmdGJRMdtVDGgx9irQ47HRlUh+hi/+ZWvHR1B530FE6enEdq/QyjjyWSnE1Q4GKMmTx/JIVHISRjFRIrNiO2ZjuyVx1Hbs9xFNSPIZks9rfSxcmyEHHt2vYgX7RFuSGSkybQywH1Sf7Ynx+IA5wQV1oSMRVjjw8fHcSL1/fgya0jePPWUTw8sxNv3zmJX794B7tOXMa1D34TgXxt/w4c6azEhupCrClJw9aHX+FdgvgFo8rXBFQEU/jEXUF8MsaTNPAajc7t88dw7exJHN+7E7umJ3B0fppyuwc7p9bh5AHu6NUz3O7ErYsncPnMHrJzJ9l5ENcu7MeNSwfRnByGiEBX2NCshHh5ojQtABOtSVhfTwOU6ghHPSUYK0kjj5Eg31EbmVbqKHTTRZyjJoYKXTHVFYvWkiBsGc6l/GTj4FQFnLVX0q0yU9oaiKt+WOiq4HlKbZytFrZRxk7URCLdWQWLFj2PlcufF9lYWhiJiqJI1LDmltCN+popoDjQANpkZWaqPxqibMW15DfM1sNFVwb1YQYYrkjFnSsHsWbLeQTlrUVU9ioYmrijNcoaswKbulLhHd/JSWUCP/8gRBLQ/N6TSG7ag4zOvYjycYa+hgKGEj3xuDsPpyrjsTrdByoKK8Wv8F3a1YeDme4Yi7bBDubPO1s6cXp+EOeOTOHayV14fHk/7p3ejY9euooPHpOV9B/vfP8nrm3fh9bCTB7LZGwe6MavP3yLmUdf4fGff+IWwbz/VzSpSnNDSlQ01qYa4/Gty9Tlo9g9M0WZmcexPdsYhA/j4I7NePn6CTy6fgg3Tu/CVc7aM0f34BK3d68cw8t3z3JcwJaNo3yydkS5BSHcMwY5vv6MI67Y0JONuXaG40xHRNirwlVfAel2mihx0kUjpXJdtCUibJTQEGmMifUl2Nybin2MKVsptbvHi1DoqoVEG1WEkR0uRlow1lHCymVLYMA4EmymggjWvEIfbbgyrlQlR6I4Nxx5GbT8rJulCQFwptONMlFCsqs6NKWWwMHdEiPDJdi+tweNbXGoDtaHi6wEotTVEaepi7TsdgTmrMNgvDX2Cp96r4rAfEcC5mlgbALKoaphg7DgKORXdCC39wQiK7civmE7OtfuhZWJFgr8nZDjY4mSQBvUR7lCW1cekX7m2DfbgawEV+SkeCE7zhEfvHKcKrgfL17bT3nfgrN7p3DvzF5c3j+Lt+9exo33P8edi4/Qkp2KicF+kaFC9hTGzidf4rU//4FfCKbQHlMEc0r4wG4oTUlOAG6eP4UzB/Zgx6aNYneEU/v3Yv+2Wbx4izX05mE8OH8c9wnu41uHML91E2V3DicPbsc5SvDBvbMYGezBEd7H0TGORioJHlZOWM1sOVAajs1NoejOcEZJiAniLek4vfTR5qmLnXS4B7Kc0BVhjI5oE1T0V2BA+CRBrT+20MLPM2tmO2igzN4UKeqa0JIXmtNIQlZqGWRXLIa3qQayWO8GaeScV65EqLIqQpWUkEVZy88Khae0NHx5XZCWEtrjLOGhJAtXFSUoPf8CElODkJlmiwBDafhrKCJCXQPBKsoIVlZHdskg9rWH48p0KWa7s/Foczk6qqqQVLgeMX7h+OTxHuTkNiC94wBianYhoXkPkhu2oKm3HGXBDqgIWhhBlkqIqA/Hqn0tyCn0pUzbIS/TE28+2EeCbMe7Lx3D2y+dwqOrB3Fq3wwuEcg3rhzHh69cxecffYqRknS05mTht19/Fk/jLXylC7j6wY/4xz//hd/56787Ds2ODyLf2wLTXeVk4XFcOHoIh3ZsQ3dzG5rqGjA6MILRvm7Mz6zFa7eP4O2HR2nfD1F2R3H68E4RyMN7tuDU8XkMrmnDvt2boamoCR01Q5ioa2MjgZrOdsH6Ek90F7siOdQcIwlW2J1kizOF3njYFIlzhe7YkuKA9fmOaF1bi5aWEmxMtEKLu6r4Yaz6SHuEKSsjUFUFKrICkEugQEDlpVdAS2IprFdKwEVaRmyJEamqjmgVNcSoqSFKUx3W0ivFFaL91MlMGzkEq8kjUFEVvkrK0FuyGKfu7ITNkmUIVSXzCaS3ohLcpGVRkZ+PR+fmMFAbjdasCFzuTMFQThzCc9dSYhOgrh4INW1vRNVshUtKH3KHZ9B7bhS1m0owkRmAgjAXFJSFouVUOwYfjGLk/jrMvDWLAx/uxuieNnz9ttDL5SDeffmI2Drq1TuHSJ6NOL9vCndO7sYnr17DufFedGTGYriuQgRQOJP3L/4Tzgi99f1vIqw//OufHM9q5qHpYQxWpeHc/BweXTuLG2dPY++WKaxqbUdcXCoGekfJ1CmycBfOHdyBc4e249j8ZszPjeH4vq2YmRjE/p1T2LltA+tTMdYye3p5ekNeWQsqSupYEy201rDHVKk7ukp8kVMSg2HOzIvl7rhZE4jrlV64VuWH+VRbDLREIaK3G87tazARboh6F9bRGhvk+uohkAffS1EBWrIrxT5g2qryUKA0Ki1dRsAIpIoKwsnAaBV1sR9YuJo6/BQUYP+s04INQQ3RVcPTk4fx5pmjeJ1lw0tWgVFHj7EhEPu6MzFZEyX2NHGRV0BzSSa2TQ1g63gLJnj9jopQFGSWICClC86BpTBzLoaCoh2M/IswfGMWa64PYOzeRjgkOWI+zw8hI7moP9mN6TdnUUtAx59MY+2jjZh7cydmX5nGtle24QIj0AMarnfoZN9/fBzb1rfh/OGNeOPOcdw7sBljJUnoKUjFloEeEUyhB9inP/2Gj/4EFmzRws+/wTyzrR93T2zE/cuncPvcMZw5uI/gTWJqdBixUcyNNZ2sn0dZP3eTnZuwZf0w5mcnMTs5iG2bCfTUJHPpADZvGKOsZaJn9UaEpK6Ba0gbApOG0R5gjLXJLtiY7YyWtlSkV6cjsLNLbIL6SkcI3jy9Dg/74zHdnIjw0TE4rd8Gi7Gt6Kalr3RSQQprpZ+iPPzIGneCoyOxAhqyUtBRlIDyyiXQWykFd7IpkkBGCD299NUplwrwJFAByopkmiLBloWtrCICdTTx+acv4tU37+GzDx7Ai5MgQFUD3iqyWMUJFsO4Yq+gAgdKc1JUJOIiY5AcHoiKEFuU+lnD2S8VFk6ZsPVMgb1XHiTkLRBY2IGOS90YuDWCvK0VaDoxTAJkIH5bFQr3tSJpQx6K97ej9kQvGk6vRufFEUzcn8KO11jCXjtC4qzG4Z1DOHNoPSb7K3Hh8Ho8fXASBybXoCs1Ev0FSUwWZ0TQ7n34Bb7/5Vfse/Qexq8vnMsFmSn8iGDi2/vAF/fxzZvXcH7/Npw/tAvjazqZK1sY2MPQ2daLvo4+TE9Ooqelnk++ERuGV+GIIK0H58nKOezdNYM1vTQDbhZISh9FSPFthFa+gpDKV9HoY4WuEKE7gSWyumuRw+G4cTssNu1C3sEzlJgj+P7jy7CaOQC7DTvhvnkbzCZ2wMjZDZ3eRojUkUSAugo8CIrQ70tv2TLoKUpCT0UGPsx/FTHhcJORRgiZmWamg5nGSNzaVgp3lZViu4sYQ03YERzjFZKwlZBEVXgISgL8kOfngVDKcZCSKgI4GXqzAhFmrQdrTgJneXl4ObnC3CkVqcEBCDHRRaCrB2Kr5qBrFg0tfQdoGZhBRcsOvsU5aDnXh+F74xi6N4muK2tQdawNHfy97fYootbnYu3jLei7O4m+OxvRfXUCtfv7ETdUi8i+ckxtWIVt0/2MemNY3VOPI3vX48TBKWyemcbkxDQOHT4ngiX8PP1+oTPfiXd/xdhVAUzhu6lCFX3GzIvTddg2UIiJplT0hVkj204fZUGOaMuORVpsAibXbiBoxyi7Hdi6cRKHCdwpAr5udRem140udFtoacCh/TuR4GCAsvZ9KD8EZMz8huj+X1Dt54w2f1MU+5kgblUfZo7twNyV09h9/waevPkQ3350B7998RCXHt/ArVdvI2B2HubjO2GfU0CnqwVvjZUI1lUVm9MITWf0ly9BXlI48+Lfce3IBCYaq0TjEkZmFrtZYTjfD0Xe5jAjgwUw85zMYCkpxftJwE1BCZ58HB9KtreSCjwVFPm4gnwrI87SGD76WrytLDz5NxdODF0DJ1THecDNVBWqxl4w8syDspYX1LRsoWNoBWMLR/iVJ6FwZz26T65B3d5qAroOLWd7UXS8FX2PN2DVnXWoP8djdGMUbRcGOUYQM5SPmVcOo+PYDGbW92BytAtzsxM4cuEBDh06iHU0knPTQh+xLXj82gfwj0lH/dBWlPfvRsnkLRRO3kDfyQ/w/veC9Vn4EcE0UJdDcbgV1jekYCbFCZsTXVnnHNAc68XIEoVV9Z0Y7OrDycOH8fDmNYLYgU2j/XS76zEzvg5bN41xjGPjukGkOJuiPz0MQ/UV6C3LpOFJQnu8J/pDLODNOPLHN4/xKRXgvcdn8e6rV/G+0J1P6NL3yiW88+ol8W8hExtg2j0Kk+oWhOnJQmc586SVAdxkZeAoL0uGSUBPWgKmlNKOsmzEOdiSsfJwlpaHIyW3NMIGPkYqsJJaCXc5spd/M2CMsebWXFoK1mSoC+uilaQkrGVkYcFaakkXbEnJ1V26QmzqZs/LiTSFBT5miHcwYm2WgqIeM6RrJmRUXKCu6QZ9E1coqBrCPi0Y649vwpWb06hc48yDHoasene0rS3C7nN7sGHvILbc34/JWzRTt9eh/cwwSne0kZ2rMfPyYfT0NmL7/F5s3XUAe48cxr6jJ1BcVo2BwSFMzWyFjqklNE2tEZcYj676Ksxv2Yw987tw4PIb6Jy7h6y+8yhdd3EBTFkemLWlURgpjsV2RofpNMaEcGs0E4SW0mK08KDunN3JyLEPWzdM4jiz56HdW7CHJmluwzrRyc7PbcDmyVF01hSjjezuiTFBc5AGWoLV0Zvqh2bKpb26BL776DbrwWk8fXiGRf8kPn7tKj58cknszidsP3/rOvzaOqFS1ACVmDQ4a0pDh/HDS0dFBMyW5kd72VJoLlsOLTJNY5kELy/ldStE5uktXwpfSqIuwXOjLHuTgXmuJtBZ+jx0OQnkGEcsZWh66G6FnmBCQzdzSWmYSKyEPsFVXbpc7BFmK5gmGQnEOZogwFwby1aoQlrZBjqUXRlVV8goWHDYQFbRCDYxQXj1nYfo6c5BT18Yciq8kFHjg7pKuvfGRJzoL8Gqzm7sP3kaLnmuyNxUg6GbM6jbP4C5JyewZWYDtmyhy2WJO3p4D3buOwo9SycYW9vD1M4Rlg7uUKWkT21ajd1bRrBl0zC6WqpRXiB8OLuM0XAOr7z6ZAFM4b3AsYpI9GQHYk+uJ7alMxuGWOLa2T3ITwzG7MRmbJ/eiq3Ts5geG6ektmJVYyO2bBjHuqF+Xr8Jnc31lIZejPc1oy7AnGBaEUxNtAQSzBw/VLkZwIg17ot3buDtF08yV50T2y1++iZ/f3SW4ww+eHwR7z05j6qKfFysi8WT9kiYyC6FxvIXEOtkClsyzZUAGBNAtUVL/91qUWXJQrtF9cVLoSu5kgAvg8Lzz8NJSppsXcl6qAytJUthSkaufOEFyC9eDIPlkiLQtitlYMzHNeLvegRTkY/nKq9MwyQPUzpmD2NNSK6QhpKKIXTNPeAc0wkFTQ9KrRnklKwho6SJ5ay7mVuqEJtig6RsKyQlWKO2xR9tXf0Y27wDM7N7MTy5HR0T62EaaQ6fxlRkbGhG7uZulG0bwuap9WTaNmzfMYcTZy/i1Xc/QmNDDeqr82BtZwNNPWMoahlg19wQDmwbwXBXHk7sXctUsRFXjk3h5J512Lm+fQFMyRVL0VoYh7zsYmzNcsGBAg8cyHRGjLst+hqqsGVyAptHJ3DpzAXMbtqMrVObxQ593W2tGOjvwczmCUruJG5cOIr1q5tRHWiFviQHNEZaoytB+MpfBIrsNWhY5PDkxkHcvbAHN07vwN2Lu0VQ3375HN4kmK/fOYaXGJxn6GI3x9lhY7il2BrfTGEFwhkfBFl0IzuFfGhCAAIUVUSn6iInLxojQ4Kq9tyiBYCXLhWvC1RSo9RSUlfKwoqOVpHM1CODVQmo3vIVrKGKMFshJYJrICGogCScaJYsCLIBJ4KyjDzkVCwoqxYwt/OFe0IPpFU8oGliB1NbN6ho6MPI2xU+DeHiN6nXdGShqtYTlfUuaCkKw2R7Nv1IDfbvOIm6kV6YRlkjfqgS/i05qNo7jL4re3Hq4nGcPblX/AjlG28+Qd/wIAb66rFrqgd7ZvoZ/yYgz4i3d8cIwRxGT3MmjuwexNn947h2fAOun5zA7TMbFsDU15BHWGgQTKjNk5ne2E0DsTfHE1vThLYXcdg2wTudOU/rfAgDPT3o7+pmLBnHsQN7cO74EZw4tA97d89iYt0a9LVU0HxYYnWiO5KDnZEU6og8XzNUuxmjxMMUt/cM4P6Febx+/yTl9pTYP/M1ZqpX757Cmw/PMkRfQn0Yn5cGJslECQOUbD8jJfhZ68COdc10+TL4kgkyf3sOfsrKCCWwYTQrQl0MJLh+Skowk1wOUykZEVxnoXOtlBQMCZwXgTOSWA49gucopwANAi6w3EZaDoaUWy06XeuVcpRZOdZbGchQylV0HbCSUrpipRGMzL1gFVzPmkkDpOcCO48AsS2iUaArwnoSURvliJG6dEaJKOSFGDMfh2N9azLm1zbjzLnXEVISD8tUR9gURsCjJhXxgzXY+uZZHLx6AFu2jqOyPB+xcWFILczDlo2rsHdOOFHTiSM7BiCtoIqju0bE/pmHCOr1UzN4cH0vzuxfh1snN+HW6bEFMFc35kFbzwyGZnZwd3DARIobducEYH++D0aTPVCSEolj8/MYXkXTMz2Hi6dO4dyJ45jduB4b169DWytteGcHOjtasX5sAKmOhqgLtEZ5qi+KU0NwMNsfMzRYJ/J8cTTTlTJ7HO8+Po/3aXreffk8Ht86jifiOIbHt4+icXU3ZDjrlVR48Jkl5Ve8AAMN5kThLA8lUOj5pbFkGc3KMsYKNfjTofoTVDc5ORogabGHpspzfxc7utuzTgoNVNWpPgYE0Y5M01pKKSWwrnJKlFdOEAkZ2BFcdV5vLicNVyWhe58UVkrKQd8+EpIyGpCSMaFz9UBw7igUtDyhrOMJJT17WDo5YXx7CZp64tGe5ou1DVkYKE9EYYgJ1tVFYmt/KXbSV9x4FXBId0dERyys80NhW5YMr+ZcRA2VoWCkAS7ulvAPdkVcSgTySguQnRGPPdNdOLqzV1wnQU1TF8e29zHvM9o0l7CkdeD8vnFcOrwZna3NmBhqWgBz43ALtE3MYWpmDSMzG6T4eWJ9ije2ZXrhQJYH+otT0JKfg/uXr+LArnlMjIxjsGc1tkxNYWg1QzCLe0trO5poXDpbm5Dk54CaAEptXhgaC2MxEOmCeAN5DITbYWtehCirb790CU/unMWtq6dw4Qxl5tRx3L5wGg+vnMDQ+rVYYWSOxWSZj4kOtLU1xEV2hZ7QVjQvepRRM5oWVdZIlUWLYbRkhdil1pxGyFdZRTQvdnSjbmSYUGcNJCRgoCgjstWJjlg4G2S5QoZxRBWeKqpwJaM1Vi6DvaE67AyUYKUlD0NlGcjKaUDLzAcq6paQkjKGpo4J3GKbIClvRam1g7SmK6qDrXC4KBDVrvrYURKD7Y3ZGKlJR4GfMXrL4zDeUY1Na4Zw/S3ANM4CeZuLsMxKA7FjtSjd04WC7Z3wSQ2Aq7sVAoJcERXnj4LSPDLeAEoaejAxMUZjRTYcHG1Y7hpQnJcIR69IOAcXwzW4FM5BpXALKYFreNUCmJNr26FvYAwrS0uxFUZhYgga49ywLpmAZvtgr9Dddk0zxrraMb91DlfOncYljjW9q9Hc1IrcgkrcvnOTBXwWV88fx6F9W1HDurm6KFnMP9UJEcgPsUKIlRpzqx9GxrdjZMMhjG8+hvGpQ1g/tx8nj53Bg8tncPP0Cew7sBvLDUywWIUHU1URgQGe6PO2gZu+BtkkOFo5AiJN47OULGQcYW10YNC3IXBadLNqvN5ORhrWkhJwJUuFPpiaBFOX7HSki3VmLBGYLUQRG6FdI6/XUZKBkcJy2Kkuh7exCpyFpb81WOct/CAtawQpCX0o0uy4RVZBVtMGSgYu3DohiL5iIIrsTPDGXEYIMj2tkeCijxzuf1VmBpryi9FXX4Opva8htjcattmu6LwxjsbzY+i7OIWCoQ6YmGnB3skE3t52iIkLRGpmDLy83eDm4gRDgikYIBUtTQy0F8HU3hPWblGw8k6HlW8+7P2L4cBhF1i4AOZP7xzFbx+ewg/vnsS7D45h0+aDGNtwBLWJ0RiN98bOHH+y1BeTvU1iJOlqaMJaZqDtW3dC6Gx78eINJESH4+y545jZNIGdm0ZR6m2KiowE8YSwMEqSPJASZAmL0GBcP3uUUn2ShukkLp86gqscdy+dwp0rx3Dl9EHcuH4eS3QNsVzTAPauzsjPjEaugSIsdFThLiMnGho9stKEzFVTlIOitCTUmD8NVZTg5W7HSCHN4C8Bb7LUjiZmMU2P1AvPw9XMgIyW4YRQgJuSKqMMMydrrSTZvbEgDJ9ursEH6wtxrS0WunTROuracA3MFpuHL16mChl5fVh6JcPWPxc69kkw88zHSk0HrIr1RpYby0qAE/KDHNGfG46JBE+UBFhj91g/hlsaUF6Th/jeGNQf6UHVwV6UHelDzcFxqGjLw9JSH3b2hvD2dUBwqDuiYgMQFRmJiFA/RIcHwsXNGX6BwfD3d4exrTfMXOJh7pEFK89sgpoDoautHYEVwfz6tSP4+rUD+ObTC/jivWP4+qPT+P7Ts/jju1sojArCVJo3HW4Aqn1NMNmQjwMz49g6Rxt9YB+uXrqIR/fv8CDao76+HLvnt6O2MBXO+moiKz/89mdk52WjqSQaAR6UjbQKnDw0i8TYYDhyJ6JC3ODjYghfdy3ER5sjJtwID++dwt+1DSFp6QBL/yCsaStEmJY0FJk3rYWOtIpKBEkWOqxrOppqMDLQhYGuJvS11MRPIziRjcLZHRMaHBMC+/yiJTQzyyDxt7/BmK7WRkpO7D2tTJAVmEdzPS3wsC8dt9ozcL0pHpebQuFpLDSOYzxxDoeNbxrUTbwYD2yh6xgP1+g6WAVWwDttiGbIBpahzohMDoVxhC8cMuMQG+GHAyUJ2E/ZLfDSQDWZW9EUg/ZjfWg51I/kiTpU7lmD0PIUqGsrsbzpwdJKWLTYDp7etgiK9EF6QSdS00sRGxsDA0NTpGcmQU1LA5rGdtC1DIKBTQSM+VpMXZJh7ZVOMJ99Df6TV0/ii6dC426hRfFJBvcL+Pjybry4rou5MxwbuwZQ5G5MpxuIkQgrjEc5YEMxw/Cp05jasBlHDxyEmYkaNFSksHf/LrFf5tVTW/Dx2zdw49IR/P3v/4O+xgzYW2tBLaMCO6brUdXgh6b2EAyvTcN2ZrRTJ9fgwe0dePXxcbz1xh38jTuw0tkber4BGOkqQZyWDNSkFsNOQxPmNDUByurQo9vUVlWCtpoq9MQWxapQV1RAAJ2fFY2NI+VUjoxcRBbL09kqElBFAivEEIGdTgo0TZoaGE0PQriFHg6WpyLOQhdtMR6ItNGCPmXWKTgbRg5xMHdLhrFrPLySWuGd1I2wgvWwDa+HtXCCQlUVjjmxsM9MgGtZNiyz49ES5YtKL1scrk5GQ4QjIuM9kL+5DbE9ZQgpTWJWlYMCpV1JjbnZVBuW1vrw9HGBm6czfPxdRSL8f/PzD/Hfn+IQwfzp20f4+PERfPzkMD7h9tMnR/DV66fw7Vtn8eWbpzE51I2BhlrEmOsg2UITefY68NOXhZuRJtpbVuHQoRMoTnGHk7UG8gqzEcs48tlbV4Hf3+RlZ/wvY0R/Sz5sjBWgll+Pmf07ULumH4EFJTAOioSMnQdeMLYlgDZ4wZqXHXwh7RmBlYFxlOUwrGnORpqpCgxkV9DZ0tHSwZosXk4zJAdlZkI1uk8VBXmoEEgVGiM74XQdWWXJ20qSeS8sWgTlZSugsHgZZBYtg/KiFfCgRPfFecFCRgK7soPwykAFXuvOwamqZFymianyNoSJpjbM3OPgl9YO3+Q2eMTXwS+1E8GZ6+CVTMetYYcAO10oMC7JSS2DR3YsHHMT4c2w71iYhXA3W3hbGsBYg07Z2gyRRQVij2l9fU0oKEoxO0pDiYDqG2rC1EIfjlQ3R1cHBIb4EaaFt6AXvo4g4iZe899fTfiHeIuFn3+wmIlgiv2mXzqID8V+08I4hHcf7scHHE9v70J3ZTRq0v2Q4WPDGauPbMpSUbSwtJoj7MxUkBQdgExejgyygquDPkI9DNDbzp1hXnRxNMP/Pve/qC6Mg46lMfQq+6CUXALFhGIoxeRA2j8Wki5BWOHgDyknf0j7xELCLxZS/nGQC0+HaWQCemoSkKwpDROhsy0dqQYBMadUmpJhSsyGigRVhdKrwq0l66CbvAqsJXjQWDcV6GyfX7IIMpRk6SXLCeYKSL+wBHWR/jjIx61nbe+j1Je72mGVnxsqGBF6Pe3REuIIKUnW22VSUNe3hWNAJnzjyuERWQET5xgo6DhCQV4JvjYGsNJRhIYsjZTEYviRjZoESnhrTkVaCjJUBOnliyDPfOvqYCs2s9E3VIG8Av8mL8n8KCl+Ftjc0ghOLvawtbdCcEQgfvz+I/zx23uE6ScC+COBFPpNf8PfF74NpkvDWlJTDXMHJ2ibmsM98Nniwe8RtPfu78O79/binfvz+ODuPrz3aA/eJ7iX9g9hoD4VtTlBqM0OJoDCGumuKEv1EPtNh7gZIMTDCF5ka4ivBaKDrJEs9NVMcMeSJc/DQE8dzz33PEJ9naFsbASVnBpIR2RhhV88lnlGYolrCCQ4lhNQYUh4xmCFfxLkooWmqWVQjslEUao/IlzkoW4rB2kZRWgz2FvTuTrJq7L2Cd1kZaAguFmC6SyrCFNGFQe6Vnk6W1UlebGNldRKGcjIKUNeRgXSQhPRRcsxV5GFada2pmB3zGZHoZsmrsh14dPr6owmUsytQvO1ZZTzpcygi4WuSQRnGZm4ZIU0zA204GmmCVdjSr+uCtQ52YTO8LJCF3kZKeiReaZayvCwNYSfnREiPcwR5GUNAwMVxh4JrJThxOJWV1hC3EgHZjZmMLe1gH9YCJJTc/Huu6/js4/u49dfP8CPP7yBTz+4jS8+vie+H+vo4g4Xbz/KtR7driX8wpMWwDx9YD9OHT6M/Tu2Y2p8FANdNWipzEBlXhK6ahiCG9PRVBgqdrityvSjpLohL94RuXH2yCGgge6G8HLWg7u9FsL9LRDK2e7saIjFPJhK8nJYtuQFyq0HTKLCoZpTC7m0UigmFUEhNldsHi5DBkoGJmJFQLzYc3p5WDYkInKxMjYf8vG5SK8LhIwiZz6lUYZRZKW0HAO+cOZGAR4Eb1WgA9yVpeCtoAhLMtdkuQTjyRLIki3qygpYsngxD5wM5FXUoamlB2UVHUhIqcBeWw19WeHoiHbDsbo0XKvLwr6qOLSFWIvdE4TWF0JrKqEx3LKlQk8zbnlZaJW4gnLubmMMDzNtuD3rBu9gpC32nA6wN4EHy5Era6GJhizs9FUQ6mSMGC9LHicTgqfK1yYJKZnlIphaBNPIRB9GFsJZJgPYOttiev8b6J84jYbaBtx/eJOs/B0//PYlfvj1c3z/44f4/tvXcfvKUezavgHbtoxjfvvkAphj/c20wuFk0BKsWMqZSImSkNHg0IaHkwv6alNQnxtCuY0jQwNRluYjApkVbSP2ndZVXwZruj8fJ334E1hPR12xectS4SDwgAiSYm+pC8+sDBqgKlFmJSIIYFACllNSJSipUkHJZGwG5OJLIJNSDun0Wshk1EEuoYCMNhbbJy0lI2QIntA8XGiGqr5cBo1Bbtic7Iz5kgiE0O1ZM3poirVyMdRUlaGprCw2fpOi3Kpq6NA12sPa2gJr1/Qw0x7E3okBTBREoTnWHxV+7qgJdkVHlDOmc7xxuDYadnrKWMH9ENoKL126iPuzROz4J7SsMuVk8LM1gB9Lj4OBGgxUFaApLwNjdWU4GevCi/UyyNEEgXYGCOXkTgt1gZmBErQIvNBqSxjS8hLQELr1GWpBT18LBqb60DbSx+zhN7Fx7xN4BuVChRGpsKwYj197gF/++R2+/f1T/PDH5/jmm/fw0Tt3Oe7h289fXQBTU9sCgb5+aG+oITCK3HE+mYwqZUaLM1gV/s5m6CiLR1uRsLB+gGh28hOcKLMOSIqwhZ6aJKyM5ESp9XU2gLONDuuDgdjQ7fm/P8e4QPttqAELP1eoppdDLjEfMpFpkI/KgAJlVCYyA1KhyWJLYsmoAshn1UEhpxnK+W2QFXpTG5pwFkvxNa2kPCmJ/TGF9v4yZMeSFyToSJVQ72mKgXh3BPCgStDwrKQMa6jSYSsLHftkCIAED5wKjEytUF5YgJM7p3Dv4gnM9rahN8ELrYnBqI/wR5W/B1rCnbCtOBy3Bgrx6ng+Ng01M6sugsSzTvBCr0rZlazfrIPO5nqw1lUUO/M58rK9gTrceTmcXkHovxnmYAQfczUk+9uiPi+CZk0aKkorRSCFBuIyZKamtip09DXIWG1oM2Yp0rHvOv0Oxnbcg4GlFyRlOSG5rxraemhrb8K77z3G7//6Fj//RpZ+/w5+/O4t/PBXN3gVTXMoqZvCxMgcqTHBrHMakFXQoNsS+k/r0eRoE8gYdJTHorMsXPx6t7DuanaMA+zMlWFAc2JtKAdPO22yUh+25ipwstcTO/P9z9/+Bw52JlBSlIUXZUY7tw7ycZTQsBRIBcZDKiQBMvHZUEhjfSxsgkpFHxRyWyBT1A6F7HrIxORBSp8sl1yK5YKhURQkShFyrJ1CJ3gpCWnKoBQcNVXgwwPpqK2N5RIr+HxkJWVV6AQvI70Sy1jjhAmgpqaDzePj2LNlDge3zWC8vhrjmVFYFR+C1rhQ1IT4YiAlHKdbs3F9sBLn59bgzontePnKfuFgQVJC6AQvRXO0FNISy6CusJKMVIQeWSkYHj0VRSQHOCCD+5rha4kcoVUk62qUhylSQpxo1KQ5GSndz7rBr5ReATVNMpqACm39VbXVIa+qjsmd97D71FsEUktsEr6M5UNonCrBMmNhaYl1o7344ou38Nvvn+Dnn97DTwRVBFNo6y+099c3cxHXtwnxdhE7ji9eqkRAKFvMcm0lqajLDUJDXqi4xl5RsjtiA01gY6IMC0N52Bkrw9VKA26UHDsLdXg4GzKsP4//ef7vCPBxwHJKXU1JIpTITAWyTSo4ETIhiZAOSYZ8ZLrY9V29uAW6TWuh1TYBzboByGXWQj42D9J6hpCTW05WSkFo6y+voLLQ2p9yKyVBo8Ia9sILQgtHBcqfHG+nIDYXV1NWgYLcQh/NpTQ9Qp1LjYvD6OoR7JzcgL0bJzDV3oiJtDCOWIykxWAkJQHrM+IwX5aC+/umcePkERzfOoUvXr2B+xf2sv7+HSvJKqERqtDuUVtJDto0YPoqctBTVoSstAzMtNQQ7W6KLD9blEV7oCDMDmXxPgikaqnQWEmvpGyvWAxJginFIcisupaKeFJAkVlZVkUJG3ffxsb5W3h+qaTY1l9osSwAKrT1l+T+LVsmCU8PJ+yYm8APX72OX398fQFMeVVjKKiRPRomUNGgeXFypGRaYLAxCWvq01GfH4XGgkS0lcYQSD8UJbojM9IO8cHmcLNl8deWha2JElys1MSWTTYm6oigq/3bc/+Dv3PnQ4Ocxa8SjHRSXhMLoUjgVganYCWlVSYijYAmQSIgBssDorE8OAmyCWWQT6mEfHIZJTgLHoEe8PeyIJA8iGSaHJ2rPJ2pAKY0wZNcwYm3eClnPBnLuKCipAENNU0eOFUoKQjNUlm7pRSwdMUKrGmrw1j/WrFN/93LZ3H39EnMZEdjfXosJrNieTkdu6uKcGP3HI7umsf106dxaMcunD44j/N7pxEX5sHnlYQcWbiS0q+pLAstsk2XRktfRZ45eAWi3BkvOKmTvayQ5muG4khXVKT4iB1xlZXlOAnISqGtP4cUJ4Yaa6yahhrkGK8UVVRF9m3afRnjWy/iby+soIeRxlKhC7yUNEkmw0FPQxcvALuEPiI+KhTH9mxeAFNB2Yhyaih+nkWRQ0FRh0bGVuwy1FEeyRjiR1ZGo0Vs0OKLynRfZDNnRvkZoCA1AKa6MrA2UqAJUoCjpTbB1EBsmBP+lxK7eOkLCCeYf/vf/8FIcyYUCKZCfD7kWCclyUypiBTIxOVAMb0UChkEMKsaclk1UMpthmxSKWtpCpLj/JEW4wxFZrdllFqhbspxyHOGyhNYCTJTAFMwRwqUV20aBi0NDlVNKJKZwum855euIIuFbkKaGFs7gdsXr+P22TME6zj2VKVjJi8WW0vSsL+jBBd2rcXF/etx9dghHqQjOHPgFN19M07Oz+HE/AY+n9AQfAVk6dRNDA2gIb0MumSTjqIizHU0kB7ghFQPK+Sx9kY6myLBxwp+TqZkIaMSAV+xgmAKZYNgCn0vNbVUoaBExaGSyHMCCkDN7rmIidnTYtNwocn4Epo6gaHLmJeX0w8IkrucEU2QYEneXnDY/wZTaO0vJ9RIRT3OED1mRg9oq3LW885SrBG+LizgBTHIiHQjmAHIiLBBbIAxqvPDYa4vAxsDOTiZq8LeXJMs1UFkoD3+9vz/ii40PNhZrDf9jXSrcXlQSC6GTHSWOATTs4JSu5KXpRPI2JRiyKZXQz6zBrIEXpJxJT3GEznx3shL8YWpMeu5rDwUGEOUFAgowZTirBXAVODvQlt/LbpWbU0dqIut/ZXErLiYgC6XlIQSa+Y5YT2AHUewdddxbN1xHNv3nMXc7rPYd+IWLhzdipfOz+DFczswO9iFvdv24sCWfWiu6iWbt9A4TVANOHHITGnm2rbODujIsXbKyUBHRQF2htpI9bZFVoAz4l3NkORnjUTKrZ4qI5XUIk4mKVFil3EsXb4IUtKSUFETTiIoi239hSHJ471h20kMjM3z+K0g+1bif/7+Aq9n7SQeS8nUJZTdpbzdCmlpgr9SZOy/wZRTNICcMoEUAdWl+zQmIK6ULmnxhLOBlhaKEoJQkhKC8tQQgmqPNLIzLsQdJjqSsKfM2rB2WpmowcnKgJHGVOyXvHjZC/D2sMX/kJlNxRFQTiuGfFIhQaXkxuRCnoDJJzNzJpVAIbUcsqklzKFkaHoFpJlDl/lEobIgHHkJ3iKgQktGGYKpoqJGOeWMlhOMkDQWvbBY7P6uqqJJidUmkFoEm+GcmVSQ2ReYSyV5eYW0Eh6//hUu33gDF6+9/mz7FJdvvoWrt9/CO/fv49Gd8/jsrVuYGx3AcNcQRvvWoa1uEHtn92HHul6x5aQ0HfIKqsSmmWnoKRJMSqimgiyi3OyQ5mODdDrZdG4Tva0Q5W0POU4AWdnlPJY0PwRSkNhlZLgkJVtgpQwn3V9gLidIw+v3IK+kjRIridDYRAyNbRX7aYsgcvJq6OizvmpBhZNWmWMFmSqCKQApq6AvAipDIGUVdCGxUgWJoe50jZKcNbJws7dEeoQHilNDkRzqhqwoF6RFOcHXzYaMVIezlSqsDKTpbtUR6GHHWbiUDlkesqwpqow7iyUWU3rdoJVFoFLLoJRZAbkkspAuVjajgkwsZ74kqDl1UMxrgnRKGRRSSrDcPxb5SZ7ISvBFRqw3EsPdWDNXikApK6qIzcIluXOLFgl5doGZ6iKYC3VTjlK0bMVy0UgILfMlpBXx5Ok3uP3gIxHEMxdf5niCW/c/wM2HH+KNo+fx9eXLuHB8Gq/du4nBpjbUljahvWUS0+u2Y3P/KlibarLmMSOSnSOj66hMKjDVUoS6vDSZ6IIUL2ukEcQ0MjKC9dNcj3VcWZqGTIblYQWBXEyJFcYKUTLlqTIylGhZOnV5gilBtq0e3oqouALW+ZXIzKtEefUq3k8Si5ZJkKlS+BuV5n+eW0TG0mT+nZODciuCKSNPMOUNaS4EIPWZx7SZx+wQzhBtwtyjqsLQmhaPuEA6WH838RN7hWRKklATgjzgZKYustKdZsiHNcLRWo+SQBmRZM5c/jwWcauorQwVZil1Yx0ouAVCnaCq5dVBpagVamXtUCltEaOJRnknlCpWQbGkC4oFTVD2DUVuoidSI9yQEeOF2FAnmDBcqygpEVBlAqrMmCBJg/U8lHggVFQIImumJmetqrI6lUVWNAmLl1IWCfbfnluMl598hrsE88rtd3Ht9tu4ePNN3Lz/Ecf72LVlGsON+Tg4M4RDW3agNi0O0QERqC4fwcaJA5hobIA5pVKWE2rRC3/HyPBqpCbF0NGuhDndaLynLVlJZvpYI8HLhr7C/pnxkYEe44e0FOX+GTOXM+asWCktOnQZAiqwUgBTmsqzdnwbbBy8RPBqW/oQEpFBJZBERHQSpVoDgyNTGJ/YhfH1u9DVtU506iKYesZ2MDCyg6GxPYxNHWBoYg9DC0c4OTjDh7KhqKyDjppCcUmU2TVlmOwqRpSPOWJD3BAb5A0XG106WtYMteUw0BC+EKsHWVVpKOqoQE5LgUAqQVmLQ1ORM+p/8RwPwkpacncTVdgor4SR9FKoSzwPQ0VJWChLwF9LBkkmKvBSk2AAVyOI3sil0UoId0VsuDPcHE0JpgqHsgigJB3k0iVLoCBPe082CkNDjWBShgUwly2X5IEjK3gfdQ11XLvzDpn5AfbO7ENyYRW6Jo/j7ouf4c7dD3Hi8DGsqspET10x1rS2ItzDBfrqJihMbUB5ZCSqfGzhx9cmTxYqM5Y0NlSjqbEGNvqacDHVQyKNT5qvrcjKICdDhHlaM0supZpIkZ2CByEjCaaE5HLWv5Wi2ZGmushwYgpDlmojy4k6OjYLZTU9/J0M7OpfBwcnX8qrBPKKqqgKslgzOIX29gn09G5EOpVN8i9mqmhaQlHDgtGE9l+NMUXZlPXTCAoqevB2txHfOchPSaSjjUNFmj8Sg5xYMz0R6uOIEB8XGGhKwUxHDmZ6srA304e/iykWSbwAJU0NqOgK0iEJbWPWMBVZOsu/sw4shwbB9bHWh5sGzZOCBMwUpWBvpAknVRnkWGmi3k0XicbycDNWR3SYC8LoEOPCPJlZ7eHv40SQ5DjblUXTI8NMvIIzWPjGmfC7ugCksoY4BJldtGQp8/Jyyqwc5BnY71y+S1n9EOcuvYLK1AzEBQTi6vU3cPPOh9hCgGuzI5HO52otTEeIkzP8HV0RZGGFHBdnVJB5EZY6WL5sEeV9KdpaG9HYVMN4spLZ0g6pfH3pBDOVjAx3M+OxEXLvCoIpKbJTjCQCmARGMDOS0goigAKg8kpqdLNqMDG3QF1di+hQ/5dKMjC0iSZJnyxdjuqGDvGkSUfXGFpah1Bduwq29r6MXs+YqaphCAMDSxgZ2dBcqENZRZ87rsaDICU2DFfmjG6ryEN7SQp6KxPRXRUHTxsV1g4dONnZwMfRkPVSHrbGqnC1tYCfswmeX8JQTAlU1FSDmbUxfCL9YeNsg+eWCGAyNCtIwsFME9GmynBUloS5wgo6QTXYGSginCzPt9VGAqOONQ9GmL895ZySHugIT1cTRIa4UK5WiicEhDM9Qhvh5TQHghkSIolggDRYOxXllakAMnwtBPOFJaL1V+W4dOgkbt79GKfPv4JDxx5h/7GHOHPuMSWXzDxyGZ6WuhhuL8d4dyW6K7LgQ79gwPsVOjsSTDsUUZVWSq1g+F+BqooSVFWV0piFIcKVrPQRjA8BdzZGkLMlJVOIRIL5EaSWTGQkESRWgvVPAFNCmr6C9V+O5k2WQ05RDdZ2dljd3YPnn3uOzFxKAPt5zDgpFy9GbUM3lUcbLc0jaGgYQHvnOigpa4mTQwTTwtwatta2cLBzhpW1AywtnWFGmbW2doWZuSPMzRxRU5CD5uJExHLWudvpIi/RmwdOCa7OznCx0maRl4OtoSLc7CzhRbf33JLnsIKGY7GUJF3tc1BizdRSkxNPMssqcIbKSkBdVwVJ5iqwV1pGMJfDyUgVIQTOmyz31mIN4nWOmtKMRaYIpjMMZAj397BEgKe5WH+UlBhRCKgA5tKlwslvKXHiCSfiVQmmcJZoCYFcJLx9tWwZD+RKqJDFL2/djHsPPsbtu5/h5oNPWSs/wZ1bn+LlK6/hpakJnG0sQpybCcJczVGfQDUwVsGuwmCcqgjBdJoXcl0NoK+nCWNDHVSU5KOyrAh+LvYIsDNFvAdrpSCzwS7QVVoBGckljDHMxsIb62SncPZHkaAuWvwcpV8akjLyIoBy8qqQkaPEkqVOrq7oaOvA3xhHli2XQFtHH/7Gyfg3OvbGxm44OjqguHwVKmp60dI2xhJDI7Vs6QKY1pZOMDK0JmguBM+FNdMBJmZO0DOwIeUdWU8dcerYVRoef0T6OS/IbWYQsxxl0dkFtqbqsDZUoAlSJJAW8HaywP8u+hteEN4+orT9/bn/xTLWDDl1FbwgzEw5HnTKrwxrSJyZEpzUJWCpsAymqpII9LaGj6Ey3NRWwl51JWx5QDzs9OBhb0wgLeDuYEAHbcoJp8capEjwFOi4Zcm85wjoYjGuCMwU6qckwVvKnLt46SLmtRcY0KVR4OWMkdhQ7KjIx4Gj97B99wVs3noaB5kzuwJ8sTo6EWfq87GrJB4bi6OR4maPM3WJOF4dg205AeiJdoQ791NNWR5O9lbIz0lFYUEmQr2d4GllhBAXa7iz1NgIH9fUoIRyv6WllouSnJeXihoqXFlpJlrqS6EkLYOVrHUCgPJ0skLNlGOp8A8OQm1VNb3FczQ7aigsreUxXIK/L15CJahDGg1XaVkLMjOrUMT48twLBJ0xRwTT1NQRevrGMCKIZhYuMLVwgilBNTOzgYWFLfTNAvDqG1+hPCuZtdKX5sceFTkR0NTUg7s7DZCVPhxMFWClLw8/Vxu42puyNvLgykr/O9guZzheQWBXMjwrarHYq3BWykkiQF8BnpoSrJvLYapCw+NsCH8zNfhoS8FFQwo2BNPLwQQ+DOACmK4ENtDTChYmNDkqyqyPKli8eBGWUYKW0epL01AIdVOJs30Z2Sq8fSW8sSyAKkFpzA4MQEtQKJqCvNBeVYeqjDTUlXSjPz8fBZ5BaI8Ix0BiEoZTgtES44lIL3fe1gb5rH8hVjowVZcjOMv4HFLwcHVAWkoEYqODEe7rCRcjXbiZ6sNWX53mxwDGmjRncnLQ1NFGdEwoslKjkZkWjdTkcJQVpENLQQ46qsokkJDJFyEqJhx+/j4oKSpESkq6+Ea4noEBMjKyxbNYgmGKjk5BRmoKsrJKEc0cHh2fy8kqnIR4BqaFlRv0DSxga+sBS2t32Nl5UnKdyFQruDi7s+b54s67H6EoJRaJwW6ozIpGYaIvGWwJYxNz2Jhpw9VKCc6WnFVutjA1UMVzzz+HJQzVS+g0X1iyCIt5eelKGSyXXHinQJqSo8D8aUwG+uiyNisuh6UaAaSEhzoawFt7Jc0QaykDeZCHOSIDHOHnZsnAbkJQzVg7zchCBR5UOYIpGIoVWMznUaDNVxRMEQ2S8KayIGtKNCcrli8mO4WT8cKXaB3QVNWGypIWHuRylBSsQnpqPdrappAWlIxqHrDauBT4OrgiwMkDdnSqK+lCbaxNGYOWibIpQyPl6sqSw0ztSfY6W5mSmSZwMdGBr7057PRUYaqnBlVtspS1NiDQGzERvggMckVkqCeCA5i5VZWgpaIIWwtjhv6ViIoOQ1paInJzMghaBPdnGZydaKiSk7GEE1KekzcwOAIRUbGIjIlDYkoeAkIS6HKX/ReYlqyNpvZwcwsgoG68bAUrMtLR3hl2ti6wMnfAwZvfIyc+DClhXuity0KCvzkMjC2hS0bbWOjD214d3g50p3Ym0FaRxOJFC5+KW/ysZi1n7Vy6Uor6/jwl8X8hS6YuFowBHV6grgyclJfDjpFEANOLUuqhLc1aKgET+aUIpKxG0wAJnd7dyExfV2OCagQtyrbwPAKQ0itZm59/gbImD3nhrJAwcYRP72kqsL4pQVNDFlKyy+HBUK9hoIb66mr6gGrUMtMWVwwjM70eGYllKM6tQnN1J1Ji8li31iElPBa2lsZYSslLjPERJ4VgfhQ5QZy4rw42NH+UfDMDDXjbmMGXZs/DQgee5rqwt9CGtqEJj5MuVc4QTk6WcKXjdXOxhKWJFsx1taGlo8M8acdyZYv4+EgRUKHbhIOjHZm5HCFBnvBn3hcTANOBu5s73L0CyMhkBIVGwcbeTVQkCR5fEUwbSzdYmzvD1Iys0ucLtKPUknVODu6w52VzEzvsOPAxsuNCkUmZHWjOQ3yQJWz4NwXKmSVlwt5YGT50sbaMII7cGTmZ5QRt8QKYdLaLhc/N8AWFKGrCTkIKaiuEnEUZJGMD9BThwkzpqCsPZ2s9BLhbIoxu0J7Saya3GDFBjgh0NyM7aTK49SaQng5GNBQrRRDlKWVSkit4oIVTZZKQk1OgY6T1X0qHzAPuyNsGhzkhMNQeDu6mUNOhPOuooZWA9rb0o6a2H9l5faioHEJ6UiEyUytQw5rUUlGNyqJyxhQfyEq+gFDGjRUrXoAcD5yJsQ7srQ3gaGcIZ+ZeO3MyUEcVXiw5bnTpHuaacLfSgKaBDmOYGvSNtKGjy62BJgx01WFjqks1M+Ywg6uTI0F2gI+POxJiIiijCQSOaYKKE+TvAWveRviUhZWVJYH15H4EE1A/+AVGQE3DgKxk9FFQWADTyd4dbq6BsLFyJuVt4CJ8l9/MGpYWZKadByzMHDA6eZl5LwjlmXFoLohGVqwDjZElLKzcxUlgoqMBayM1Sq0+QnxdKCGClf67eH5WBJNuawkPuPdyxo3lUtAgiMskGF+YuZwNVRCsLw1vIxV4UEb93M3JRHv4Mr/aM7JEE8SkKE+EM4iH+ztQZq3IUCOoqdDJ8jElOTNXLKOjW84sSbe6lDFFgrIlPLenjyXCYzkZwq3hF2xDyTOChr6aONT09JCfX4mGqla00er3dY9jqGsN1nW1oyy/FO01jCaNtahj/ZRjDNHTUoQn99HdlK+TviCIZi2Ur83V2RQWrJM+NpzMnChhrK9WVBk/qowG/YECjZ4aXbyycGpTTYFOWxE22hrwImODLAxhwXwtfB3Bw8MF/t4eCODxk5OXEw1QIMFUZDkR3rDw8nTnxLSmgrrAzcsXwVSNFRIyosSqqmksgOnj7gd/3ygWdJoZJ8qqhR3llfWTRsiCw9zMHhOTl1CQHIuBphKUJPmhLNWFs3LBMOloGUKeJkdXQw5mJsbQ0DaBro4hNDQ0IC+/4DSFD3UtWvwCvCTk4bBUWvyOpOTypdDXJSsJTKq5KvxYO4MYyoM9bSilFnS6GvBj7cyjvPmS9eFkRgCjiaeTMbxdzClvBiKIK5ayNhK8pXR7CpyhK2n3X6CcJ6T5ITrJGWGxTggKt4NXMI2TvS7U9VWhwqhkamsMC8aJVau60NzYxXpVgZnpQ2gsr0BJehqOzM+jszoXDVlRosy6UTYnc7wxmErnaqaOiAAHxIa5ICMukBNZS6yX3pRcd7p7c05EbxsaJmMNyrwa1Ols1VQUKM8yrOsysNXVgjPjjS3ZamJiAEvWWw93Z3i5O8HH00k8QyTJsiS8AS0nI0VCPA9fguzPMhHg7w1XT0+4efqLJxKWUvqNTUwXwIwKjYS3RyCCfAMIoC2HA1nqRvr7kuLO4smEscnzqMxMRU9tHoqSQ1CW7iWyxNzCmi9YnwF94a0dCUlpaOhZwpwZ1cHelRLkwvtrY/niv0Fq+RJ4rpCHy3I5GEpKsjbrwNJMC062RkhjRIk3lCGYlogJdSVgpkjgwRC+XdUeY4MwX3vE8OAF+1iTvYbwYvY0JijCG8XS3GlFgihI7pJFlEFmuqRMApnqiNgUV4RE2yEg1BLuAWYwtdaFKuVQkUyxsLeAmT3lkbnVwc0KKWkpWLNmA0ZWj6M0Iwt1hYVoLE6jSrjDyEAFhsIpSpkl0FWUQKKPFUJ97ZAY6YFIfzp/LRU4Unp9rbURzDKgp7iEMqvGY0OwDNRhQCVQJZgaGqrQ1taEDoc6nay5uREJYcSJSQPlxtjjzPrJrG5FQ2ViakwAvVkuhI94Pi9e5+HmQBV1hK+fN4cfrxdi12LKtMcCmOFBYfBx86Bbc+AD+sDfywfuLh40Praws3JgkXdEe8ckCtIzUJ2biDwaoQAypyyJdpz5z1RPnRKkJH5YSVGGxXiF8MErZTFDyQvfjaSsaNPSuzuZw1lRCY6ySjBjRBEAEWTV39MCHd5GaHfTRnq4CyVMH+62BigJs8NonDPmi7wZExwQ5m4CXxdj3s+ItdOCr0sPRjoq0FBkVuNMllq2iJPpOSRn+SM62QnhCQQ/liwPs4JngCWcvUyhZ6IOOZaA5TRDJqynbkHc52An2Hvaw9jWDEqa6lBRV+bBVoeToy1rlgNkpf4OE30VGKhJI9lGH42RTtBSWo5gIffy9QtqYmdIZpoxmnBy+tGkGWtRfejU7WyMxBhlRHdrbEyjRIC0CKS+gS4MjQxhSKk1J5iWrIsuLnwcO6qHOes8M6ytFR+fbBWi1wtUNWtbTjpHa3Gd+qiIYAQH+YmxazH/5u3rtwCmr4cPPBhBwgODaTICkRYTDS9Xuibacm93Lwb5QNTVDsPC1BKrqrLRW5mCme5iDDQmwpwyYkrTY6CrAm06Rh3KiT4LvJWpgfjuhjmzlzfjirBCsp+zOQI9bGDPupoc6YOCxABkJ/ghPsAW2zPdsLMyAA6G8gghuCGexnAwUoKF6jKsDbfFqaEMbMt2QXmYPcL8+Visq+72BvAk8EYa0rAxUoe+uiQSMvwQk+aKiCRKKxnpzTrpHWwNGxcDGFlqMirIQ0JOAlbONrBysYC6oQbUyBxdBn1DGhJTWxPezgBWjuawdDSGLYExNVSDBfdTKCNSK56DDIeDnT5LkgFcrJkr6UxdzPTgaqIrfuTSjnV1xbLnWcOX0G/oi+rj7EAg7Pk6GG8ENloQQDs7C5YwQ9HgWFqYEURj8USEKwFzcRJO4pCxvL2a8Ma2tBQl1oN1lZM0xI+u1olMtRbrpXCyxMPDdQHMmMAoZMZFIzLQjwfdB9GB/kgIC6GM+hJMyi0NUmFeM3y8PBAcGEN58eMT2tCqh1Pf7WDFmedopQ0XG214s54Jb2p7O5mxxoYiPtgZyeG8H5kknLMVugDmxvujPCOIsmlHCbNFc5QrNqTa4lCBP+zN1cSIk0T3Kfw90NUcvkbymKcKTMbbospNB6He5hyWorMNcrVGfoQV6hLtOUHsERLngsAYmqdwghhiBd9QWwKjC019JcirymIFI5GuiTZs+Xr8w93hE+oEVxorW2ZZc3tD6Jtqwpgu1dSW8sthzddjT3dqSUY7WOnAwVIXlpTOAC/KNieSkwO9AU2aI6OIO0eyL02WgTKBXMT4tYQeQkOMMNZCLXWhhNpbws3JhteZI8DHkTHFlkALycGC11sj0MuFJcaGfsSCt+WEJQttrQ15vK2YTekd6Hi9vegDQvw5UYxY2pjbWV78/L0WwCxKT0BimD8PBm1xXCxSIsMRHxLASODLWuUDH1dPmoMyPpkDNJRV0NPWhTACnsJclJuWAH83a4SRTeHcwYLkQCSFuiE3gayL8UVKBO12oD1Z6IeS1EAk8+DlJ/ggL9ELqfxbIuvOsUIPHK0OxOlSP7EtVEa0GyJ8hI+l2ImfOYrzc0KGux4KCUq8ix7VwwZp0e6sVTQ1lLmuLDcMFbOG+xrDme5VGG7+VvAIoCPnxNA0UISE7DJIyUliJWu7J6XVN5y5NcIJHsF0o0F2sHalIyXTLRxYq8g2Y4LmaKWJDNbZprwoXO0rgouOHDwo82Gs216MOwFeVowYGgRTgsrADMi8He1hCjNtOYKvCWdKsjn/7s5c6c1J5+ftwuEMT1dbksSBAJnTL1jChUAJQHoROGdKqSNrpqerHY+xG90tJTXUG85krBsZ6+HhjIhgL/7NF5pqSmTmEijRLXt5PWNmWnQI0mOElki+iAn2Q1wwpTY6HLGh/qxRnO0eHkiNj4c1Z7SxvjZfpD1yUhORw0mQyvoZwoMd7mOLzFgfMi6UBikAaZFuyIxyR04MWZ3oi6rMYAITiBzeJj3CBVEEMT7QDmmUwA1BRpiLtMRgjDV8yIbcOHek8/7xQWQnJ0IED1oYR0qUB1LC3JAQ4srX6gx/Htg4bmO9jClzatDWpcTTSarpKcGQYKjoKEBdeJefMqzGMiAhSwPGx/MmW71DaTaCyRQ/a9iRlWYCK811KLH6MOA2kLFiS1M6DnVmYk9bHgpiuV8Eyog50cFShznXEP6cAOE+FrCjjJprK8GJhs7HSgtBwpq43A87MtqTUu5mZ0xT58n6aUpQzDghuJ+eDvDzoIGK8kMA63UAwY0J8UF8hD8CCHiwlxMjnjPcnC0Q6MM45uVG1pLJThaMQ57wcXeBLOPSUppOE9ZiN2fbBTALM+Ipa75IDQ9ATlwIYsnIjKggZEYHIS7QE9HBPgzFpsiOpzQGucKAzs2Aodue9BeCs62FLjxsdMVPAggHP5UmpiTZBzXZIShO8uHwQwZZUJEejOQwZyQSxOxYdz62HRnqi9poB9QFGSPIQZts9UCMvzUBd0NKuBtigx1QmhokguvnbIAIZrtUTobYQEsEU2oTQoSdthFzp52FFuuIDhRUJCGvJAVlFYKoyYynLkPDoQYnTyt4hdiSmTZw5nM4k7n2Hmaw5cE3Jyv1LfSgpKWAmmhvrC+MwFBWKPKcLdGVFoVlNFcyUlI0hYbcX224s2aGsG77e5gw+NNd25rC1VwDHpxMHtYasDFWhxvZ6+9ug4hABw438ctTiQQrPlJIAowZdNDRwR7iqtlxEV4I8XZgnvZFEEGL5u3TYgMIrg/3UwCRasQJFUeW+no6E1AvLGf2XMqaaUITJci1CGZiuJ94qq4uP5n1zQsJfMKcFO5IQigPehDK08JQkxuHSLKvIisM+YlBNCi2MNAmqJqKCHSzRFaUF+XRB5Wp/qjLDSeYvkiLcEVrSTTl1pls80ZenA/SCHQBAc6J9UAC5S0j0l28bUqoA8qFRmiJ3ry9B1lrjaIUf/7uw7pphvwUX2TFepGtzkgNc0BZhj+CGc4jCWQIs6efkxGiBPmk0w1hbHChGzajcTHQVoCuliolVJ9GyA4ewtcO/SxhQxCsaYqsWeNNrPSgxriipqMIU/7eyonYEucJJ5qlGFcHKJIBg1kJdLVLafKYT/WUYWWkKrLPmqCZ0QAu+vvfUJGbjzund2Gos4Q52AR+bhZiZs5JYuzzskVWYiiiA1ypaqEsCY4sRx4oSg3m5BQ+2+SL8AAnJEV4ojCNxy81UrwuNojHKcx7YTL4UIVCvBDk44pQmiEJRhLhHSEjIwPY0wWLYOYmhpCJgSikYSlODUMBgSzkC8hLjBQBbRU6sTI41+ZFoyItBJUZvJwdxCf0J4huyI/3QW1umPh9lFzKaDZDvmBwylICUELgytP8yS4/FCf7s6YSZEFCA+wpx36UYmfe35NAC98s8+aLdxK/FphEcHME8MhMYSLE+VmgLi8cvsxwEd62CKU0hnlZcLJ5IJSMi/a3F0eQp7Vownx5MM0NVakgijCiYREA9GA8cfUj0L5WcGJddWCd16XhEUC0cTWBjZsJLFwNkcTH0JFfBlUFRiyZldBinOpNDMRKZj0dbVWaIhoiA1U4MrPam2oxG1pB+LZYWV4GPn31utigTljaO9zbhmrmT0ZxEkcLH0qj8cuKQTqZnxLpSZCDkENHH0N2xnCSFiUT2GgvlGcTyBBfpFOCi9OjiEUQj3808riN8iN7w3wQ5e9GGdeHlq626GQ9PRwWwKzMjEFzYRyq+SAV6ZHoqkxGe2kSqrMiRFYW8gWVcTYJ/afL+HtzYTRBCkAV2dFREkVGuhBEd7SXx7I+elCeOVjfhNpZkhqA/DgvAuxOEJ2RFedBNrqw9gnDiaD7oZzym5/gRvD9UJDgjiBvC1Fi0yMcUczrBKYKX7qJ8TMV75NBmRWNFiU7lmzL4mRKIuO9WMfszbVgyZginFo049DXUYIL86WrrxmcWFvtWfdsWOsEWdU0VIEDs6JbAOueO+OCoz7MLLWhQWnWUJGDCqVajyXF2cwEXhYEme7ZkLFL+ISEO/Ojj6Mpy4ozQaX7pdQJb42pKUhCRVYC2lSDgjQ/Tjh75JIYuQmBiA/zoiH0QhxLlfAZ5IbCeKqXO1UnmCBHETwvqlYIVdKfcuuP/CTWaR73ouQgVGSGIIsTQCRbKm+TEIKq3AREsxZHka1+dMEimHmcdeUpIQQxiXcKRynv2JAfh1KCUZoSiDX1qegqi0Z3eRwBjURTfgRqWE+Edrw1Wb5YU51I+Q0haG5oK47iJAhHTU4QJdVOlNO0cFdOAm+y0wtJjCKpYY7IivHmRPFjXQ1AYpA9mekhOteiFB+6VFsCTnDJ/IrsYNZWR9EFC3WzkExP52TwZ7SIYs0VpDWRpsjbxZT5VRPWPNB6ND66uorQ0ZJljdOEq7cJ7N0NYOdGWXU2pFPVYd6UhRdfiwC0rYu+eDJBTUsRymqssWrC1xykoKIox8mgyvyqxlrvz+dxhZm+JtWApYATKC7AmdsAxiRHRg0zKMmvpAwrMXOrcRKoikpURSdcQiVLJVCZsb5oKUlCU3ECVcifk9STpS0GbWWpPE5ByEvmcS9MRHlmJIpJmswYKldMELJ5X0H5OivSUJToj+aiWBHkqpwosjgFKdHBnNTPThrUELgmzvwi1qey9FDkRHoQGD+sa81Ea2kyARS+MBSBkkRPVKYHooa/1+WQtWRdaSqNTqY//x7GGeRDZvmTOQKAznxRgagn4MUEKIdgVRLwTMqysM1jTarOCaASUHoTvPi8Qid6N+4g/54Tyrrsxx32YSb14N98EUl5TAhxIYNZe5O8OOi6BTkmw6MZYXzcaPOtWDssdKBLZpmxlhnqKsGEhsTGmdnQTov1UQ96psrQ0JMXTZCdmxH0jFWgTclUYgaVV5BhOJcUP5+zUlIC8nKysNbXRzHzYBcnvDFZamOiy+el8yQjE0I8RDCThFN6QS7iOyHSwkdEZKSgSz+RR2Y1FSQzSgmgs+ykh4vsE2SzlGBV8Rg2FsdTzYRlBPxQkRFNVgahJi9JLHlV2RGozYkU1bEqM4zHjN4mzpcs90F1bjwVLRxpUQFiLc4hY0UwKymnrZwtnWWJNDrR4pmZgdpUtBdHE4xw5FDva4SeycWRGKpLQl9lgtjxvLEgloBSDgjCKhqdutwQsimAt+OLJaOFz7qWE6TmfMEQefNxfUQJLqGZyY5yJCuFvlqUVkp2FKNHOoERvshbkeor1mEhhwr5VLhfEV1vvJ+96IQTWEcFNYknswJZO1PI1HwaJ19nI1iJhkQddowmhmSnGRlnZsVB1ppaasDEQh3OlEtdQyWok7nCN7CWMeALn5oTFrmQl1sJdTUFWBhqQ5+A6GqqI5dSaaYiC3UlOThaGNCEuFM6g1kKqCaZEYxMnqgvSmK9p/ynRiGC9ayex7OIl3MIQEUWmZYaQYMUQyWLQmd5vLjPqZHenMwRaCpMoBcJJuPikEkDVJMTz4kcRJXiMWe5ay5KRDvZW5ERjiICu6o6g5cj0FAQJz5vagSPF8ujCGY5jUojGViVE4620kSU0OQU05xUpQv1zgP9NSli8+yWoiiRLRUEo7kwgLNGYJg72RqCtvxgGhSaqCRvNOQyp4Y7opLMrM6mu80JJIM9OSuFOuggNoxJZ2hvK40QPxmfGEKzw8eNobwKTBVjTAYVgNLSWhJDSXYRmVxEZajndcLfYxmBcgWJ8zJnHfZkzabrI8jCe57hvtZibAnxtiIoyjBnDjSh3JpaaMLQRBUq6rLMnoriV+qEz+gokpFa6spwYB20ZfC3NtWmIXFCfAgzbaib+DFPY10t+HtS6mlmsmgYc1gD62gICzipOsqSeFx4vLKjRRNTzAPbXByHhuJE1OcnopCsSYok+3jbQta7Ik6EJv69qyqDZAhlhuWEZ/2szaEXIdsEFpenx/Dx48XrV1Wmc18DqXBkN2OS0MGpPo8ZnzW0gOwvSCFrOTlEMDvKE0ldGpEM1kCyZXVtGtp5EFuLKL28UWtRJNoLI0WDUsonbyyIRgOBLKLk1eVQDglocx4flAytSvdDS2E4uorDRFbmCC6V0lvD2wtvndVk+qIwwZcM9UQaI0ZjHneeE0fIlsVkeSPvW0FjVZlJ85RC10e5LqYbziGg6ZGuImiCTEf62dKyuy04al6fxYybzegTRvOUz3rkT9kVPgSWyucx1VWAuooEJVD4BN9iyKxcAiXZ5TA30iSTteDLaOXLzJdI4AQQowIcGNHcRQkXaqPgPvM54RuKosVjlMLHFIxgPeudwC7xE/78vb0s7d9GRjCT2bxfLeWwhWkgnwe8lJGjg0yrIGANBQlUsTD01WfwNlFYXZfJ+9C5ko35lNjchEiavDC0lSRzsqQyScShsSiFEzycz8nEEO1L8iVSoYJolIIo/W4LYBZSokpJc2HtguoMX9QxSzYWRKKNIPaWEBiC2lEaQ4AiUUuABCALeOAa8mh6Yj0p0ZHiga/ijrYUEQxe7imj6yLYuUmsK7Gu4im6PNbDBsaLIj5fAmNCIR1sXiQzI2NLBydPQ64/EsjOgkQvgufMnaYss/7W5UZy64BS1soS1s842vg41slsTiIhxxYkCSc5PJFKk1STK2RjTzKKzpmRJ571rbk0khFH+NiJJZIZ2GNDHGlKwrl1Rh33M42TIZGZr5ZmpSiJE4kGLpH1OT3Km6z34+NwAtIMFgmlg8+TRfCK6TDr8oWmdTEi86qETyySmanR7txG/PvvpfybEK0aixJ4TOOoRB5oojRmMYJUU6KFr01mxATwOelJyOqGgiRRPgXgO8vTWEtDWJJoUFlPy9JofFLCOQFyWTOTeJ94TnSSi4C3lqUvgPn///n/sZ/SRCuUJ7BmxZmhJNoENYnWGG9OxvUjs/jus7fFhYSEH2FNqH9CaGYttGBYWD1qYdGof+Ifv/2MX378Gr/+8hX+/FPoQi384Tt88NpRbB9IQWuGLVrS7NGZ64D2bDu0ZdugPcsGbZm2/N0JHXlOqEu1RlawHtIDdFGbao/RxgiaKw8URumilK+to9AD+8eyURpjhsxgIxRGG2NVKet6ZQBvY4rKJEts7o7Dxs4ITLRGYLwlChMt0RxRGG+NxBivm2gNx2RbJEcUNrRGYSO3m9qjsLkjGlMdMZjujMHMqmjM9cRirjeOIxbb+uKxY3Uidq5JxPxwIvauTcLB0VQcHU/D8Yl0nNqQjnMzObiyLR83dxfh4aFyvHa6Dh9cb8c3Lw7i51fG8MvTSfzx1hT+eGcT/vj+NP74h9Aw8b9//sQff/zI4yl0RBB6lSz0K/nXv77FPz48gF+fTuGH1ybx9Ytr8dHtNXj7cjdeOd2KR0eacXt/Pa7O1+Dijgqc21qKU7NFODFVjCObinFoQxEOTBZi33gB9qzLx661edg5koPtQ9nYsiYTs2syMN2fhvGOWGzsT8Xu9VVY352BTd2pmO5L499SMbcmHVtWZ2DrgDDSsWMwA7sGszDPx9izNhuH1pdh71gZtgzmY0NvFjb05WJ2oBhjXVnM1EIptqGa26Iw3pY+zJKl2AvXDvRg+3AeSuItUZ3qgOoUJ1SnOaIx15X3TSfWNJLJVti9sQJXTo0Ruxg8vL4Pv/78qXBUOIQOaN9z3r2K7z+7hJ+/eIpfv3sHP3/9FD9+9Qo+f+sivnz/Cn75+gl++eYp/vHTu/ju3bO4ta8adw+U4MVj1Tx+tTyOLXifOH16ZxW+uN+Dbx724YfHxOzVEfz2+gj+4PjH07XiEC7//towh7Bdi19fGcYvT4bwM2//40tr8OOLq8XxHR/jG+Gx7vfi67u9+OpOL76504evbvfh0xur8OGVdrx/qYOjEx9cWYVPbvThszur8eX9IXz1YPg/KluRYIPKRGHYoYIErSIxq5JsUZtgh5o4K9TE2+DsFCfa3b348dNHnEMLq3799bNAUqFTyrOff/2B33/9Gj99/yF+/vldTrlPeOV7+PztjdjQ4ofJxlCMNfhibb0PRmr8MFLpg4FyL3QXswTnuqE52xntBKgtxwVNmfbY0heH/eOZaCK5tw4ko4Xk3tQVxQmWiuJoI6T4ayMlUA/lyTaYaIsRSTfeEi6OsWaOpkgKTRTGWgSycjRHPiNsjDgmW2Oxvo0TsyMOmzrjsbkrAVPdSZjuScZMbxKJmYTt/cnYsSYNuzhp5gfTsWcogwTNwIF1mTg8kYNj6/NwcmMuzkzn48JsIS5tKcS1nYW4s68MLx6txWtn2/D+ldX45DZB//IC/vHnj8+OlSBywjH8/9S9/1/49aNzBGsM798axJsXevHy6Q48ONqC2wcacH2+Fld2VePC9kqc2VqBk3PlOD5dLhLy8MZiHFxfjP0TC6ScX1dAUuZj53A+dpAQ24ZysWUghyMXc6tJpNXZHDmY7c/DTH8Wx8LvM7x+bnUmSZzBrUDMTAptljh2DOdgz3ghhhoZOqIo7pkeaCkLYdmn9Uh1YUJ1QnkK7Q8vV6S5ojLNjZddaeKdUJxkjc0k/OPL45hsj0FZgjnqM+wx25uMoUo/7B7Nxhsv7cOff3wgHgfh588/f8Zvv36DX3/8DL//8jX+/Mcv4t9EGRMaL/3z3zOQP3/gq8+e4qVru3B+Wy2OUzzPzubiOsXr7r5K3D9Sgccna/DGhUa8c6UFH93owOe3VpFIffjuPsn1YA1+eESyCYT7r/HTywP48WVuXyIZXxzCDy8OcKzB9w8HOAbx9b1+fE4CfnS9m3h34aNrvfjkZh++uDOArx+upVBP4OtHFNiH4xSBMXxNbD+7M4wPr63Gm+e68PjYs0W9hZ+yGBMUx7LiUL1qWT1rkuxQl+yIuhQH1FDNqhLtURVrh9YsF3Tne6Az251q5oxVxVHYsrYN96+ewLdffoR//lNoNvbfB+c/Px+8eQdXjq7GaFMoekq90VvmS6/MrTi80ITCCoUAAOjESURBVCtcV+qFvlIfDFYGYrA6AEO1wRiuDcNIXThJHI7RhkhuI7C2IQLDHCP8fR0JN8qKuJZjtDka65qisI6VdrQh/N/btU3ccqxtjORWGBG838IQfhfUeKw1mlWVFVYgdjuJ2k6StgskjSNJE0jSRMyQoFv6UrCNVWT76jQSNQM7OVF3k6R7RjKxj5NpP8cBVvVDExzj2TjCcWwyF0c25OHIZA5OTefi288viMdEmEciCUVykpiiG/lPU8U37h/CuS3luLC1Gue2lfFyBc7y9zOzFTg1I5CwDEenSnB4cxEObWJlZHUUiThRhD1jhdg1ygq5Lg87WCW3DeVg62AuRz7JWMAqyNGfv0BEVriZXpKzb+HydG8OB7fC5b4sjkxWTm4FsvYJI4v3E6poJomahbnBPFZePj6JvpWXtw0VsCIXcJvPbb4oAttYXbcPkdBDwn3SsU0cFLrRDLxycQCPz/Ti8fUO7vVNYc95DN7HL79+hJ9+/Bi//vQ5CSoI2Z/CYfm/ptivP3+JVx6cxan5Ye5bHp1QGF1PFKt6EvZTOIXjfmJzDs5vycPVHYW4tacc9w9W46VjtXj1VD2enm3GWxda8S4r2QfXu1jBuvDlrW6xyn1Don57vx/fPlgY3zzsx9f3STRWws9u9ZGEq3l5gNcP47uXxvDjK5PPxnr88OoEvn08JgrrhzeG8JTEe3S4Djd3luPKbDEubs7Hpc0FuM7LD+crcXd3MZ6e6foPMV8/24ob8xU4MpaJTdypzgJnVCdYoizaDNWsnoNVAaK1mx9Ko5XMpXUpwfGZOtrGLDSku3K4oSndE01pDFFp7mjkEK5r5N8aU9xIdCdUkegVCQx4tDVFsVYoirZCQZQlCiItkRduzmGG3DBz5IYKwwLZYRbI4sjkyAjn4N/SQ82QFmyOtBALpHKkBFsgMdAM8QFmiPUzRpK/IXorQsSKuK4pDKP1QrNrjsZwkpgEJVH/ewikXMfbjolWVyBmzMJWrLqsoG0kZ0cCq6hQQZ+RkxV0ti+ZkzIVW1lBt1H1d67JFm3d/FpWkHW5C8doIh9H1hfg6GQRjm0owdGNJSRnIQ6M5+Pklha8dHUPPnr9Or7+8FXGhXfww1cf4Iev38eXn76KD57ewe1TG3B8czFOzlTiGKugQMJjm8tYDUnEjaW0qCXYP1lMEpZg73gxRxHmScbdrIw7R0nGkTzRKgrk2EqSCISZ46SdXpOPqTV5/x4zJKZAxKm+HGzuz8Wm/hxs4mVhbBQuc0zz8gJZsxcISqLOkJxzYlXlfdaUYHJ1pTgm+isx1l+B8f4yjK8u42WOvhKMdhdirKcY67oLMNKRJY6htjQMtSZjtD0NAw2MCZvy8fKdGfzjD2Et1v/75x8k5+cfPsHtM7uwdbiMMSYI9ekuqE9zQkOmCwbqwogdI0pnLGbpdnZwvu4l8Q9PZuLEphycmyURttPJ7C7FbTqZh4crSM4aPDnZ8IycLXjvSifev0qLebWDo50Vr5NE7Sb5SMpHw/iRZPvlzfX45a2N+OUNjqcb8f3LY/ic5Hz7YideOlyDW7uKcHUrq/O2AtzeVYo782V4+WAd3jjRgjdP0jqfo5U904p3TjbivdNN+IDP/cnFdrx7ugFfXV/9H2J+8/JGfHp3Hd6+1I+Xjjbjxq4qXN/JzDJXiT1rUrClM5rqn4Gru6txc28Tbu5rY6Zpw7mdrdi+thiN2SQmD0xLlps4WrM9WF1pa7I90ZLjQWvKyzneaMoiaXm7+gxnHlAn1KeyKjNX1HLUpLEyp9ijMpkjyYHWxo7D9tmwZ8a0R0msLUo5SmJsxFHEURBrjbwYa+REWyM30hzdpQG0qzHPquJCdfzvsXDdwhAI+X8SM1qslsLYSDu7aVWiOKa7aWkJtEDIub5UkjIN25mzttPS7hzOwO6RLLFaHhzP5SQgITcUkERFJFUJTs+WM/dV0k7Rcu6sw8XddTjPY3uJ2w1NIejJ9cHmVaw+q3KwuiQY6yqFJuMtuDLfios7G5gb63BhWw3ObKkhoatxYqYCx6ZYKUnSQ5tLcICWdf8GEpMCME9buXuMlnWU5KRtFci5UK04SEyhWs6RjHOrWeFWs1oKg8ScFTKhaGGFweopDF43xe1mgbyi1aWtfWZv/xpzQpUcLEBXebi4lqLwwfiyNC+Up3miLNX9vwb/Jm6FdYqFtzZdRXtbTntbzsvVFPLqTHfUcb405XhyjriiKdsVzYw1LUK0yRG27mjJc0drPudUHm/HeVZP4a/jqKZdriFBBynEY3Q9GzpiKKCJzMKpmCcxD0xm47gQM2YKcXFbKSNGCW6yat6mpb1zoBz3DpXjJdrap+dJzGtd+PzeAKvfKH54Mobvn6wjIdfiU1bHN8+14MUjNYwn5bg5X447e0rxcH8pXmflfY/k+uhihzg+pYX9lMT+go/1JS3tp5fb8cnlVnxOon96uU38/TNBAM424pNLrbzcwdGFzy534dtb/f8h5levbsNnL8/i4/tTePf6BF49N4RHJ3px60AbLu9qpHWqEq3aVk7MM7O1uHt0Da7s7sDpuQZM9aSTaMyCfxFSICFHM+2uQMrWXB5EHuSmbCcSmOFe2DJL1KU7oD6L1Zb3bRBUL10gqzNJ6oRaEraWOaQmhYSlna5KsRNJW5XsgIpEB5STqBW012UJDijh5SIO4eRCPqtwR5EviRUnnvgRSPfX+IuECxZW2C78/hch/21hmTM3MGcKxBTG5u5E7mOCWCnn+lNYJVNFG7Z9kDZshKRcSwu7TiBlDgmZT8tUjNMztJ1zFbi8owo39tXi4fEWvM58+PRSH9642Mssmo+mZDs8uX5YrAT//Ocf+Mc/F2za+69dRzOz2nx/Gt68MoonZ9fg/tEu3Njbgsu7G3B+O0lKaysQVMyTAkFZQQ+wgu6dLMEe2lixco4KVvYvgrJqjhRiy1Dhs+q5QNAtz4ZA1LlnJBUIKWznOKZ5vVBhZ4XbsdoKY24NMymH8BhCNd7Gx+0qDyMpPVGR5cPhjYpML1RkeKIywwtVmd4c3GYJlz1QleFBEnqihperMwRCeqCG21pu6ynmjRxNJGizIOi5/xlNORR1FoAGzpl6Qdw5V2oo6NWcH+UUceG6EbogkZismAJeW9YIVZPkHEmli0nH0U3ZFDhWzL1VeHikEa+cbMPrrF5C/n/5eCPuHqjElW2FOLMhDWcmEnB5KhU3tmbhpf1FrHaV+OBiI+3rKnzz0jAJO47vXh7Bt7S2P9Di/vCA2fReD767K1jgVfiWW2F8dasDX91sJUlbuBXISlJebSNhmT/PN+GL6z3Mpmvx3cN1+Pn1jfjxzU3/Iebj86N4+dwoXjqzFvdPDuP2sTW4cbgPl/d2Ud3bcJIEPLy5CnsnyrB7uBCHJyp5XSstUzm6igJYLUlKKp0waljx5teV4P2723FkNbMOLcu+9kxsr03AwVUEuigCd/f3iY8vnI0TKqhQZZuFQTI3Mcc2ZTsTIBJWJC2B+DdxXUhoARBabRK3KtkJFRxlSbTIJKxQPZuopgK5Jp4R7q/xV1X87+ookFGwr/8nKRfGv0lJCyuCvPovUjJfiqTMxN513DchT07m4dimQpycLhEz4CWBkHvr8fBYB16/2I93rg/ivZvDeP/2AN660o8p2uxNXdkk5MJJtN9+/QOffvYBPvzgTV7+EffObMfqPA+8cr4P794awdvXh/DaxTV4cLwDNw804dJ8Pc5tr+UkEwgqWN0KZsxS7N9Yhn2MGXsnirHnmbUVyLmDY+toEbbQ3WwfLlrIf6x020guMXNyzA4IBCRhmT+3DhSRfAXi7zPC74Mk9LPbbR1eIKPwGDtGikj8EqyqCEd1jh9qCgJQm8+R64da/l6b5486/t6Q74eGXF805PigXhze/x4N2dyStA0iIYXhJRKzicQUiPjX+IuQdXRbwhDOfVRylFPgioV3FFLt0VMZiGGSc5I4bhFO1DFfHlifj8N0MIcmcsWTdTsGWUkHYrFrTRT2DkTh2GgiLmzOws3t+cx4BXjMCvjawTK8faICH1+qI4nq8eWNJnx9qxk/POzGz08G8OvTif+Hrr+AjyLf1rbhOefsMRwCIUSRuLu7u5EQI+4uJCSBeEKIkkCQJFhwC+4wwOAyzCDj7u4+s/fMvt5Vzexnzvt87xd+i+qutuqu/7Xu+66qrua3N4cFpDX89GIPvzzs4af73fz6oIffHvbyy4Nu1dbaX18e4Mf7A/xwbzVfPbeaj2+KK73cz8vSbB+e6Rbeenn12TW8fWeEj17eJrFmP798c+JvMHeurmT30BJZmUtkZQqAqmmVWKMqdgyWsl0+/G19xZIv8hjtzGVkRY4M3Ewa8wLF23sKUMrWVB+VOipqt6E5ibdubuGUPH68OYsr6+rZUxTLqf4SjkpHvnWwgxfO9tMstqQu3YUmGYSNAlRjri9NeT7yvGJZ/rIuSilWWKn/rKz/rKRqBVKxRJUCaamoalGivaxod3n9RWwQ1VRyogLdIwD/N4x/X1bUdb3c/z9KOdKmKGW8QKmAKVAq9vUvpVSA3NmXpoJy3+psyYtiXdc/gvK02Nbz2yTU7xarI/A8ON0kCtkhqtctYPbw/s0+PrqzSmqQnZ1JlC+04uaZrYLl7/zxr5/48w/lF7bgl18/kUFVTG+BH69e6uWju0O8e2MVb13t47VLXTw4086to81c3lcvTVPg3FYpTbKCE1sqOLqpgkMC6EFR0PH1JbL+CtkjtXt1ATtXFwqgxexU4BSgtkuDVWqsP58xAW2LqKlSYwLu9l6pHrldptv6lBIQ5X7bB6RWF8nzlLJ7oFTGiEzXlNGxJIa6wmDqi8JYVhROQ3EEywrlsljzZcVhcj2UhsIQlhcEyzRYpkEsyw+kQancALGp/qKQPqKMilL6SFP+C0xRyf+jkH9VtUQgRSkVB6Ws8xIRglxpyOnRViyRhtBUHkOTWOvlBb60lwfQVxcuYyGaXV0JHB5czFlRzctj+QJiPvf2l/KS2NiXj5by2sky3j5XxdtnKiTrlYvFXMLX15fxzc0Gvn+uUVStjX++sZo/3xvljw+28tu7Y3z38gif3B7k7WcFtLPtPHe8iRtHG7l5rFkEroOXL/TJuhvi8/sb+eG1Hfz+zn7+/PAQfCZO6asT8O0Z/v3zef781yX491VZ+0pd+xvMshRP6V4BNMoH2lIaxYqqODqXxNNZvYiVUkowXyHXu2oSZP4iGuTDr0gWGyqWZLnYDMWy/se21ol6riwP496ZtWKH13BSoH92SzNXt7ZzfecK7uwTa3Z8kJcvj9BXE6NSweZ8P1oK/EV9/VVTpZrz/ekoCqG/MpZe6cidsmI7ZaWukJW6QqYtskIbxDbVS7etE9tUI9mlQpRTyScKaMMq2ARQge0/ariu+VF+/D/XZarc/qji/4IyQaxr4qM8KUAqpWzoUTLlzr4MgfLRBp4DQ7nSjXPFSopSbi6SDFmu2pd451A990828/L5Fl690MYbz3by9tUuPri1ik+fV1bSOt6+PiAgl9MkHb9JmsuBUcnrBwbZ2FXCMsldI9Isnj/ZJdFiA5++sJYPbw+IavbyujzXy2KJ75+Vz/F4G9cOLufC7mrOSQY9va2aE1urOCYKeljs7UFRz/0bytgjgO5W7K3AuUcBVODcLuqpKKiqBNRt0njHVhWJokoDXlUsaijwSo31S8n83TJ/uDmNFRVxtJUtpLEggt6aRGkg+exZV0VHzUIVDK3lsbQIGM3l0QJIpKqaK6IelVxuKY2guSScJoG1sTiEJlmPTfky7vL8VdWQ6yfjyVcF5//dhJVSKaViX5U9BQJmSZKilg7kxTuQs8iZkkzlOLZYVi1X1l0ye/pSOTiQypHVizm/MYeLm7O5ti2XW6KOL0jGfOPkMt48Xc/bFxr5+Lk+vn5xo3ze6/n4hXW8f28Dbz8/zGu31vLqtUFeuTbA6zJ97+Z6Pnluo6zHzXz50la+emWMr18e46uX5PqLm/jqxc1SW/n2xS18L/N/en0Hv769l9/fP8CfHx/lz8/O8Nsn5/jug1N8/NZR3nywnxdu7uDas5u4eGE758/v/hvMtAgrUsMtSQuzIi3k0VbP5L+2fqaH2ZATZU9hvJNkORdRJWfKU5QPSckD0uXEejTIh6moXWOujyjeo8t1khmqxXIq1nNpurt0Oul2qUrHk8syXSq3KTC3FfnSVqyUsh/Thw7pdG1FgbQUBdAlDWBXUyk722vZsaKe8f52trfVs6mxhr7CHDbUVrKjq4XR+ipGq0vZWFnG6oJ8uguiVfZzpDVRtUV1+K/MOKLKjQKhlDL9T44cFiBH2pNEIZMESmXf5WK2dipQJqs26StQ7upXoFSUUuyr5MlDYpGUDTxnNpeo9iNe2VsjmbyO5481CJhNPDzdInC2qVRTUcwPb/fyxYMhXpL5F4YyeG/fcr5/57SsnNOSZUo5uVbUdtdyyaMtfPTcOj6XgfHF/SE+u7dGVHO1dN5+3hD1ffnCSgFzJS+c7pCs38q18QaeFfU8t2sppwTO41uqVMp5ZGMF4yPl7BNA922Qkvy5d00RexSVEzj3SO0aLFGp347V4oqktiqAyjzlsuKUdsrlQ0NFfH1nO6fEMRX7W5DhY0FNhDM7KpM40prLyoJwVgik7dK425cIuKqKpb164d+lXBdVVaqtKoqWCgVa5di3cJoF0iYVpIEqSBU4FUiXiQNTsqUC51KJNTUZLv8HTAXKclHK0iRHihOcKFjkQH6CzM8JlteWGNMYL+tssTSoQs7vqpLY1MgrktffuLOZd1/cz0dvnuLT95/ls49u8tXnL/L9N+/y80+f8q9/fSmK9bWUcvDHW1IvSF2HXy+Iup2CL47wx6fj/PrRfn54dx/fvL6HT+7v4E1xhy9cHOHKiTWcOzTI+aPDXDizm+NHt7Nv7ya2j21gbMs6tmxczaaRfkbWd7JhTQtr+5expreWoZ4ahlZWPdqi3VH2N5jpkWIF/lNRdmRG25ITY0turL3kNkcKpRsVyRsvS3YV26iAJb5fwFMsrGqLq3yATQJliwDZLB9si3ywraJ4/6cKA1TVJh++Al17cZBMg1TTjtIA2kv85LKvKKRUsZ+U3F+s3DqxwXdO7+HKke1cPrSVS+NbVL9dcGzLEIflTe5f1yc2q0MsdhMb6vPYWCMqWJ3GSIPYsvZU1YapVXVxdFdIp1ZWtDSJJmkQrdKR22VADDUoIC5+dDBBWxKb25PZIte3dqaqtrwquVLZ0KMo5Z5VWQJllkCZpYLy6Eghp7eUcmF7JZf3LOWaZMqbh2q5fUTgOt7Ig1NNvHSuVTJmuypXfnC7n4Orc+mXxvSgP4ebouYPe7N5f+dy/nWhhzd2VjPWEc+5PXWc21HFme0VnBwr58TmUp470SZgrhEwu3jpma6/wGyT+a3cPCxu5GADlxRru7tWHrdElLOSYwLn4dFyDg2XcUABU2rPOkU9y9gltXNNCbuklOnONaKSqx/VTqntylTus2VFBtdFMR905XBclG57WgA70wPZlRHAYVHOa12lrCqIETC86FiaRGd9Ip214qpqF6mqqz6BlXWP6j/zOpbGC8hxdFTH/gVpOC1lETSWinoWixMqDKJRAF0mLqpOqlYiTo3AWS3K+aixC5zK9geJP80lgZIpY2T9p6pcwpXDLQLgKj4R1fr2kyP8+uMViQmvClzK7pe/9oH+//37gz/+/QM//fQBn3z6Aq+9eo5bN/Zz+tQWjp3YxNHjm9m1Zx3DI70MDwlYA22sX9XKyJp2ud7O+tUtrB9oZH3/ctb1CGzddQx2VzPYs4Q1fbWqXwNXQBxaJSXTwd46VrZX0NNZw0Dvclb1LKevr4megf+1HzMr0o7saEfyY5zIXehMQZyUss8x0ZVSpZJcqFBtklbs698BfZlqg4+opChmkwDZnO8rNtRbYBSwJD+0FPrJVLx+QQArBMgOUcH2IsWi+rGiWKZS7fLhKrs4OkqVEqsq1SnzFEAH6lK4+8w4z108wqVju7hweCuHNg+oanxTH0fGVosN7OXY9jUc27aWi4fHuHPhMM8cXM+WlZkqlY5ymM22qkhudi7msmTK26KU74yU8uOFAfauzBAb7MEmgXjLClFIlVIKkCvTJFM+2gGuQLmrP5O9g9kcWJPL4fUFKihPbCri7JiAKWr5rORKRTGvjytw1nFXpZotvHimVaWab1zqlKDfSluuO5uLgjleE8VRyV1HJXOdFut3vSOV9wXIve2LuXa8m/cf7OCdO1vFPo3K+6pn74ZinheFfE2yzIvPdAqYHTwvGea2KKYC5vXxRq7sF1u7R5Rzx1JOjy3h5JYlAmcVh0fKRDnL2C/KuXd9mVQle9dVCqCVAqZAKrVDVHSHALpdFFXJkNsVJV1VwtrqaE635dIe7UyttwWrIz0YiJYmHOxIe4wXxxuLWVOeqfqi7sr6DHobM+lpTJdKk8sZ9Del0S8WeFWLMk2lr2nxo32XjTJtSKZXqmdZEt0KwAJsp6KqoqTtpaE0SYxZLla3Vpp8fYE8f3U8g80pjHRlsGOogEPy/s7Le74lDerVa/0C4wg/vL2bf356jH99f55ffrjM11/d4P0Pb/Ham7d58eVb3LpzkctXTnL18nGuXDoqiraTPbtEyTb1snaohX4BqmdlNV0dlfSuqBR4qgWqpQLVo5/ZH+wSZZPpuv5aqaWq6YaBOvpXlNNWn0vbMqnl8nk15tPZXMzKtnJWtFXQ3lJKR1MxK6Q6GotU1S7i0d4kl5V5DYXyuHzVY1uX5fwNZkxwOMkhnqQGepMulRocQFqoH+lSWeH+ZEU8quzIAHKjg8iPDSEvJoy86DAKZFoYG0FBtFRUhNwWKUDH0FGVLR/0YuqKYqkpSqA4I56MuEjS5b4Zcp/MhTFkLVxIVly0XI6Sy1Fkx8WQKdcz4heSHRtLZXqSALmbi8cVKHfw7PEdnB3fyp7NQ6oaXb2S3vZ6mmtLKC9Ipyw/jbqKfM4eGJa8mE6zQDe+PIlT9YvYluHL7nQ/xrMCOJIXxDHp1A/Epr27v5XtopIHN9ZwcttyTm5dximpk2NScv30jgbO7WzkmV3NPLNHbOi+Fs7uqufk5jLOiaIpinlxp6Ka1VzdJ2AeXMYdUc3nTzSp4PyPpb1zuI72DGd641xoDLSi2HkB6xJ9GM0IpMbLmB35UdxfVcWG3DBSQpw4vqebryWDnN5Zz771xWLH2rl2tIWrxwREAfLyoUZuHhc4T7RzRbLmpf21sny1nBXlVTYEHdlUzkEFSgFyXFRzfOMSGcz1nNjZzsHNywTUWl65c4S3Xrwi9k7qleu8+9otPnjrebF5L/LJg4vc7BeVLQylIcCZleGeopgRbEuLZnmgOCY/BzaXLOJkbw1bS1MYEtXrXhpFd10UfbViXyujcbExwcjQABMjI4wNjTGRMjYwxNDAAMMFUvMNmK+nh562Bjpz1NHWUEdTfSZ6c9RUX7xuFou7NMNbteW2tTKWlbVJAnWWQJ5PT1sRK1sKaF2ew7KadGrKUygtSKC0NInSwhgqCmKpLkmQ+UnUV6WxvDqbxpo8GmpypbLpWJ7NYEceI/IeN/QUM9iaJc0lhXWdRaztKKa/pZCWpZnUlqeytDKVuqoMquV99ghsYyNtbF2/nLH1yxgbbpIxWEprfQ4rGvIFunwVmI8q7/9cVua3Cngtcj+lmuuzaamTaW22qppqM2lYKstZk/q/M6YoWex8ehYtUFVfsiGrUw1Zm2HMhnQDNmRIZSpTfTZlG7M1x4zNmUaMym0jUqPphgxXuLKjO4GDkp+6q0OpyfanqSKMFY1xNNRGsVRRzWqxHWIPj65KZkeJM3uK7NhX5sDeMnv2VDiwp9KZXWVOqqlS2yq9uHlsI1dO7uPS0R1cP7OPEYFROfXNwtgoFi1KIL+wiMioUBbGxZOWVczC+HT2bx1QbUneUB/HsFjpLaLq2/PD2JoZwrZ0f8bSfdiUE8S4WKpnRVmPD5Xy8NwIHz08y3v3TvHBg3NSz/D5Gzf4+p3bfPP2Hb559w7ff/gCv372Ep+/dVmyXAWnxMqeF8upqOYlyTKKal4TQJRdGneONIhyNgmgjbwgmVPZKDQi1n1woRtdYS5UuppQ7GpMXaA9Lf42Ms+Bsw3pnFxRQqCLKTtHmnl4bYS9m2pY350p+cmV2kIfWpeE0lgRQpnYuyqx+zUSEa6dGxWFeJPff3idf//8Lv/+9UP+kPrXzx/x+48f8st37/H912/xzZdvqo4ueunWUXasq+KDN2/yzadv8eUnr/LVJ6/zxUevSr3C13L5m/deYEdtOiW2utS6W7PMx4ZGfxcGYkPp8HWmPciR46IGp9qlASxTjqNdzFhnGlslo+9Ymc7gskRsTOYzT0cHfR0t5urqMVem83Q05bJy3q9Hv/OuozlboJz96JTBs2YwS206hno6NBcpB4EsYkVFtChmGJUZQZQpXy8KVI70siJnoSupYTYkBlmS4G9GnK8xUd4mqrMrFInlrsyPpE7sdkNVIk1LU1lSmkh1+WIBVAAUZWsvXUjvkmgO9edxvi+bc+1pnGlMYn9lJAPZfrRlBFOfE0F/eyGbhsRqdlSJmuWxYfVydo91sntTG3u2tIpAtAmUudRWp8s4z6K1VmkWBQKiKGFzBR2tFXS1VdPTXkPfihp6O5fSu1IpUdquWqml9PU2ijovZ01PHaul/sLysccSw/1YFmVAT4IBfUlGDCw2ZXWGKeuzTBjOMGQkw0gGsqkAaCSD3IxteRZszbVkc5Ypw6kL2FzmwtbeJIY7k8VyKBsDwsXGJBHlY8589cksmKOBobasFOmI2rNmEuhpw66BTMYb/dlZ7MLuUnd2l7mzo9yLbWVe7Cz3EVB9GSvz4cbhYVHKXZw7OMaFo7ukW60iK3Ux9XXLScmswNVrERlZRcS4eFNl40G0d5gM6kEOrKumJdOH4iBzFrvrE+e4gFjrueQ6GdMe4UGeizGl/vZ0LHLj0oosrnbl8+Hzx/n09St88prYoPef45sPn+ebj17gu4/v8cNnD/np8xf553ev8+1Htzm1Tezi5mJObyvj/A5FNatUllZRzesH6rh1aLnA2chzRxu5c7RBYK1lt1jjnvxgin1NKfCQ13czpcLVjJZwVxrCHBkqjGNTbQaba1I4t20FrdULaRMV2rG+gmpR0gCH+Tjoz5bSIEwe21yxiFFpQAOd2fz03SuSk77m3799wh8/fsDv373Lr9+8w09fv82PX73FjzL9XsD8UeZ99OY1dg5V8daDC3z9ocD47kO+fu8lec8v85Vc/vKd+/z0zfvcGB+lyseUUk9TmmLc6F4cQn9GDEv8HWmN8WGn2LFj66tVh7+tluXMDbemNjuAvupImkWlSooKqKmtYJ00010SPw7uWs++7UMc2TPKQEcdo/3N7N2yBmtzIzRmzkJbU1P1i2325sZ0LUlgdWOyqK+yR2ARDSWigDnhxAVYkhHtojrjRUaU/aPDMmUdL/QxIdrPgpKMUJbIZ1VXFkvTkkRaJft2dZYxtGkVTSua6e1oFBUOpkHc05XhJdySeHKuMYbzovLPVMdxWhrBqcoorjQnc74jk80NmaQt8uP9z19XJdHTxzYJmC0c2NbJwe1d7N26QrJlHRsGmxiRrLlxfStb161k2/AqxjauZsvGPjaPdrN5uEtu62R4bQfr161geF0HI+u7GN7QzUbJrRvWSlaV+aNyv7+wFDBDfaiNMKI/aYEo5QLWpy9gTZY9vWL52tIlP6Z7ii30ob8skQOrl3F8uJkTG5ploXPZJHV6WIJrYzypEdbUF0WyMMAKU82ZOOvPJcDCiBAbM4KtzPE2M8bB2ADTuXPR09ShOCGMk2uWcHyggpOD1ZxZW8fFbb1iB7dwfdcaTq0o5Nz6NrZ01YtNKmV9Wy3bJHCf2LNBaoQju9dyZNcgh7atkg9JpttlOibTnf1i/+pYJRluZZwja1K96I1yod7TnFbp9Bvi/disfNfc21zUypqNaZ5c6crhsxdO8OXr11X12atX+eL1m3z95i2+fPMGP350j58Ezl++eoXvPrkr9raWExuLJM+VcVZU85zAeWHXEp7dU6NSzqv7lcxZJ4O7XgXqlf1L2NGfzIjYp9o4d1Id9Iiz0SHFYQHxokrLYz0YqVjMls4GxrqkI8tKWt2WTYw0FXu9mbibzsPHdC6BZnMJtlxAhJ0xi73tqF7oSWW8h2TtZn754gF//vw+v337Lv8UEH+WwfSj1M9fvcFPX73J919ICaRffXSfg6PLefPeOYH2Xb56777UQ754W6YC5ldvP+CnL9/i4vY+VsW5sibJXxTdlb5gT7YsjpHGmcmGgnhZN62cHF3KmiUhNGZ6Uh4nVr04gE7J0ityPVhTn8iOtS0y6Faxbk0fw6u76F/ZwMiaFezfMsjlYzskuzWipT5DahbqophqatNwsTVhTXM6a0XFVkkm7a5PlmafQKPAlhJmS0mKqGKyj8QdR9LCrVgcakmcnxmLQuweKWVJtLiKeJqXJtNUvYjdBzdz5Y13aVuzVWxpLdmh9jKm/cSCy/KVpotD9Ge9POfBkihOVERysmoh11rTudKZx4GeKuKlEa1oX8JnP33C4T2rZHx1cXhXJ+M72rnwzD5eeedNNu47QfPWS2w4+Srf/qR860X+VF9SUL778n8ddf+//j755d9sufHxX1/ye/T3F5aPPZYcFctSsVhrFxswlCLZJ12fdUUekgl98PbxxjcsAd/QREIXlXDvgy9V27eUevbeS6zddox7D1+WvOnC0nAHgTqU5rgA8pRzjDtak+hoQWWQJy3RAdSEehLvbEOwvTWFotIb25f/r0V+9LWx35Vv78j0l++/ZUdrHZvzF9KdHExJfBzVBRVkJqawurONIztG2bdpkD0b+6X62CVdSVUjXTK/jz1DtewRi7KmMpzmJCdqgq3JdjQkx8mEcj97qkOcKfG1I9/NhMZoO06sqhb7dpvPFBDfuM1Xb92QASpgvn2L7959ju8/uMt3AuePX7wkA/4h5/Y2cUzZh7m1TOAsV4F5XlRTqQu7lWNiq7m0t5qLewVWAfWywLm+KxdfJwvibOdSIbmywMOEAi9z6sNd6E4KZLNyWjexbO01BRzZ3kNpohtFoXZk+Fjhb6aNn4kO8Q6GxNsZEGo+jzj7+ZSFOFAZ40L/0hTeERv+rx/e5o+fPuS37z7gt+/f45dv3hXVfFds7oeioG/z4MYpnj25lYGWPAab8rh75TDffPU2337+Fj+I5f31l0/l83/0lbQjA8up8zCkytecPGdDWV4LirwtSDTTYG1ZDGc2lNFT5EW72OyiCGMyfHWpW2RJQ6I5jclW1CdZUbnQmOZsN+qSA2WMhDM8uJJBgbO1qYYxWYeLExeippynX0OLOWpqqE+bQaC7DSMr81jXkcVayX4DTRn0LF9MW3U86ZF21OUpP48dQH68K5kRtmSE27JI2ZUjn0OtQLmsfKG4jSTa6xZLblvE6ZvnOXX3ZTr6d7C0tJitFTHc78vjSFE4m6RBr5Hxul7g3JwTR12YDxV+LnTE+TNcupiqxbEEOVtTVpXFpfvPML6rj6N7+zgudWhXN2++85APf/qNvrFT1O14ifHn/vOVyL+/wvf/Vf/5u/DWN+y8/4lq7P8m/yvfOPoLS8mYMSEUxwUJmIZsWDxfuoc+G/Jl8KaFEezrTaCAGRiZimdICgefufPoGeXvwy+/Zs32I2xu7mJNgKvqTW7PlRJvPpoeSV98EJ3ypnviA1mbGMJoWiQN4V60xfuzuzydY0vSONBcy59//GdT9p+qr79++83XnB/q4Ih49x1ynzV58TRkZkiI7qa3ey0b1m/kwN69HNyxhcM7Rji0Yz0Ht63hwPbVYjEGZd4g+ySjbevLZe+qPA4O5LCrTTpnewxH+lNZId29IsKSDZLXtjfFsL8jiau7mnnl4iY+e/E0n71xlU/F7n311i1VtvzinVt8+4Eo5qcviWK+yu/fvMbFg50cWp/PiS0lnNxaKoCWqgBVjsQ5t13Uc3ctx8fq2ChOoL2xhPzcZKIjQogK88fPyZJoCx2ynfXJFuUs8zRkZYwoUqwda/OjaagvY3h9r+SrZMoCbFgm4GZLJs0RG75moS8DUR5y2YBCDzOao8UGxzmxo6uCf37/Nv/+/RN+/+UTfhPAfvvhA/785TO+/+wNyagLcROg/O1Eec215P07kOVthJ3OJGIEttfvjsvIeIU/f3jI95/clqlk6XcvskdcS2OgLXVu5uRLFNhYX8rrNw4w3pPOmjJfygTITC9dKiPM6FzswMZicVaL7ViZaMvyGEuaU91pynRjZX4gZfFe+Noa4u9ixUI3S1rFJewpjWLL0ixMdHVQnz4H9RmzWBjqzlZlo0xXnsSjfFHOXAaaM2kTFcyJcqC1XOy0WObiJFfy4uzIjLKWjCn5MsGLBsmOy6VpNC2Jp2NZMh11yVx/eJ9dpy/Tv+E4+9vqON8Yy6ZMP3ojXVktn+dQYgAjKRHsKsxiKCGE7ani5JZmcqpnGSXJUUQHuLO8Lo9Lks1P7F3FyfF+To0PcOrQOr76/nMevP8ZbSNHaT34EXfe+0st5e//C8j/lPynEqDtz33K9Q++V4H5T/n/F1HYv7B87LE8ASV/YRQDyZaMpM9nNNWAsRxzVhSGEeHvTlBwDIERSbgHSxdavV31okpH+Oeff9Izsp3Lr37EvpZm1gQ7szM/nAPFsRwoSmA0KZQmPwe6I+XNyxseXhzOFhkgK2Wg7SpcyPnqDM53t/LHn8p3ER8p5b9kgf8pdePYCVakZ1AdHcvyxCQaknM4uFkGz1/3U/6uHRpjtCSQreXywcq0Jj2RvJQEqrKCWdeSxqVd1Rxfm81QlR+baoLYXBtK+UJ74tyNxc5Ysch9LgXKL2VHm9GeKTYsy5V15YG8fWM73314k6/ev8PXopLffHxf1PKBDFjJXqKWv3/7BteOi6VZm8Px0RKOb5TaVMzJLaWc2VHN6pXFZKRGkZS0kJjYMPz8PfBUnRrfCS93Z+bpiM030SXRzYwMdzOypCpC7GmTfFSan0huQTY5+dm0CKCdoqKZLnPJdDMmzcGYGNMFJFoZUOJpQZmfFbmexox1FINY2N8FRCVX/qzYWFHBf/34oSjkSTyt52NuoI7NfDXWZoXy3cF2vj/QxGebKni1P5tKHyOcF0zh+NZOsUIC90+v8M8vn+eL185xaXwVZ4Yb2FQYy9ayBD65f4ET29pJ9NAi2EyNsnBzVqU4yECO4lBZgDRmNw5VBDJeJo0+3ZXyUFMWuc4lzlWXJWlBZC+KJC3Em6oABzrEYQ2mCmCR/jz91BNMmTqNWZOnky0Nfcf6Gg6MNUs0aWekt4jRvmJWNaXSVhnNlt4ChltSWSUK2lsVzyqxuYN1SQyL/Ty2dRm3Lw7z3LVtXDwqdnl3Jw+PjvLg8EYunD/EBYk6u4rDGc0MotRb1rviVEqTZPxksiorgZYIH9ZmRHOhv5HhpkqqqwuokBjVP9rFc3cOce30eq6fG+X62Y08f22fCMkfXBA1bhg9S9eZL3nvO0VaFDoe/f0No+qa1J9/jd8/+OWPf7P+5qe8/8O/ZN6/xaf8m8+Fqb+wfOwx5UienLhYViQ5s0ls7LCAOZymz0BJEImhXvgHBhIQlYx3eAJZpc18+8uj4zqVv23jJxg9cImrb34rSvcTV7dtYjg9nFXShUp97MkQO1srK6IxQlHKAFYop64KcKYiyEWySAKffSxdXZ5HWTBl+ru8gy9+Vk5NAi/evE13UQX9JZVsaOrlnTc+VFnoj3/4hY9//JWbZw6zTfLAVsk4YwLdYEMRPQ21jK4s4dxYI7s6YhmukSzRFMnKPDfKoyyoCrZgONmVk+VBPN8Zx3sbsnh7MJV73XEcbwpjqMCNA22xvPPsKt68tZOv3rnKt+/f5st3b/H1+3f55sO7ophvcPvcWvauzuCw8v3I0WIVoCfHqlguAyU81Jew0ABcnGxUv1Xh7uIoUEq52eHuYIW9mQLKHAy01VigOQVD7emY6aljb6ycjE8PG+PZoioW5GYls6SiiIpkATZA8vBCV5aHSz4Kd6Q7zo2aAAvasyP5TSzqv8Sq/uub96Te558y/ePHj/j2w5dVvxdiNW8GNvNmiUq6iVpkcLY2mStNWZyriRf75s+GrAASnObjqD+FZ0QN+ElU84PLfPHWBd69f5SXr+3i5I42Xrm+g6/eOM1QQxouJjPwtdIj08daGosxifZzyXAypMTHghhR5BB5L1nuRtREOBHppI+byTSaF/sLEItoCXalI9qZ/kQfdi7JpFH5paOKJHZvaWLVyiK2j9RzeGe7gNnAvi3L2Lexji2rStksQG6UjB7loEOS81xGSiM52pJOZ7InaW76VEp2r0j2UB0wv0bmD7SmsmVjEy+/8jorRw+S3X2I9tpSdomVPVIVw+naRA6XR4kIhXJgWRG7luYxJqKya2kGN04f4P1PP+CX3x8p4Jc/fcmNSzu5L8Dfv7adB1fGePPlC6JyMH72Gg1jt1j37A98/09lhP7/qqMy770vv2XPxdscvPICp++8xL5rL7Hi0AucevkDXvr2Z5WV/f5/g7kkzYnchCiaErzZrGyFTZ0v6jaPEckPufE+BPhJRcQTJKoZGl/Agzc/UpZV9Xfh5nMMiJJduvG2WIZPee/D91mfGym5MICmGG86EwIYXBxGU7A7S3wdZFC5s1YG06rMYPqyQ7hz9xY/yfN8J8v+kyzYz3L5N1k45e/7z75gR3cf3dWNXDmlHOCr/P2bP0Tulb70+ftvs2ughb7mCqqL0yjOSKBXctNpUYKTQ1mM1kfQU+xLVrAZEY7zyJXB3Z/sxsnKUC7VhnNZYL62LJybjeHcaZHqjGFvbQADpR6sr/FnX2+62NVKXrm8g+/eu853n7zAt5895J8/vMn9S1vZM5DJwfWFHNqQx9HNJaxdmUVYkBsuznY4OdrgqJwo39sNTy8XmTrj5+Ug4M3FWFcNKwMtTOeqo681HQOdWRjP12LB3NlozZ6OntQCgdVQbzpebjbU5MZTFmxHqqshPgKt87yZhJjpkuJiRFaAHXcvH5VQ/hm/ffm2Klf+JlDy59fs39SL1fwZOMhr+VjOx9NwDkWiVF0LvcStxHO3NYP+aAcBM5jmSEdc9CYTLK/x8vU9fPn2M3zyymleFCgfXNnOhy8fE4t/mnde2E9vbZJY4InE2i+gd6Eb6xI9WZ3sy055nld7cjiQ48cGsZl7xW4eKZaxkOpNimTqHsl0xWJfU7ysCBJ4s10MGSzJws3KVPUj6Y6eAfL+tWlcItFjuIXNa2rZPLhUgKxgdUMm3WJhy2IdObQ8hS8lw39/cCnf7Knl/fVFvNafxe6ySLLF+sdIbs+OE5vavJhjx4a58/aH1A4eZdn4l5w8eZVN+VGsSfZjUKzv2tQQdpWlcbChhF11BRzqW8YbLz/PV7/8zD//+F0F5o9y+ZNP3+e5q3u4dXkLt54d49r5jTwQ9/DKe+8wsGUX1WtO0Lv/JV6R13r3vfekPuC1N9/j+QcPeO6F+9y8c4fRw/IZ/vrb/9lGc+LT31l2/gfKd7/G5S9FbGTeu//+428w6zNdKUiMoGqRhPPFxmxMN2Bj2nzppnaSM4MI8fWUnBlDcFQinsHx7Dh6UfXECkSXXnqLxt7N7D52mwtX3+TU/r0CYyCrBcg2GQDVYS5USadeJl6+RTlZY5QflZFurC+MYGNBGIf3beEreZ5P//xddZTid1I//XXulgcXzzFcX8vg8h7eeu2vZqCchkM1hSuXr9K0rJ6i7MVkpyZRW5TOlhXZbG6MZqRebHNjPJ05PqqzKKT6WZDmqmzY8uRgaTg70j3Ym+vL2Yogtkkm6o4yFYvjxd7KQKLttIl30WXN0gh2rsqmb1k861bm8drzR8XOStaUnPnw2m529Kezf10eB9bnMS6qmZMchqubE/aOVphbGGNqZoSDAOrq5oCPlxvOtmYqlTTQFIXUnEq5NIytBV5syHGjK8mR0iBl67U282dNQn3qZPTmCKQaU3CynU+WcrJsF30WO4uVdZxPsvN8yoKsyBMb6m6qxqZ1zXz/xcv88p2o508fSTa+R0aEO5a6U6Rm4CJQrl7owSv1WRwXO7sj0YujedGMxbizK96DZ5eIjQt3xVprIsN9pfz53Qu8eHUnr9zcx5t3D3L/8pi4hGFeUizi/h5yRbnj7ebSFetNb5ij5F4n2gLtKXExFTX0oj/On6ViFbtEFYdLYiUuOLE8I1DiiTXLF5rQlSuNu62bqvY1LG0fpKZtgMqWAapb+6hp6aa2pZPypcvJLakgN0OytoCUE2EneTSeh2ty+ECy/df7l/GxZPpXh3J4eTBTGmuyqgn4yOcV6e9EaWYUFy+d4sydB5S1bqG5ex/jzWUURLkRH25LXIQNcZEOLF7kSMoiyb8eXmQVhpK/zIucajfyq3wpEMeVXx1AQXUIJXVhFC4NpaA2jKKlYeRWhFC8NJwl9bFUVi8iNS+JwNBECgvSyM2LIjc3jqrqBLLzIkjLiCQjO4vvf32kwIr0bHj4I7k73qXl0EsoR+kqYqNw9ReWjz3WmKN8r1HskmSidYut2JJhIJbWkK3ZJjTKAA72cZAXDCc4Mhm/wHhya3q4LxTdE4ouvPgxmzbv58jBIyL1z/Dw5mWev3GRZw/uYmV6nKikE8tCvakV774kzIPBrCiO1GWyr3QR5covb9aXk5dbzZK2XZKrlnHr5ddVC/fCzWtsWlrG8JIy+qo6efXhhzL30d/33//MhuGt1FTWUChvNiczlXL5UPYOVnNybQnbOxIZXh5Jf6kvtYsciHCYh42OBgV+NjRF25PqKNnSy5Raf0uOlkZwsTaGrkgbyTx2nK+LZVOuF/HOOtQnO7KhcZHq0LH2mjhWt+Xw9sMz/POnt3nluXGBNpO9a/M5OFIgtikFb1FET+WnZlwdMTE1wMBwnsBpgK2dpcrKmunPZfa0CcyaNok4R0OWRllR4LmA1ihHRrM8KfczIsRoJtUyWPJDbNCYPhF1Kc1p/yA61EOyc5iAOZ9sez2KfU1YEmBKjb8x1Ume9K4sZMeOVtaurWDbyFIaCkIJtJiNm1hKU+WXuvXUKHQzp0pUtjnQUaKGZEDJtEMpQVS7GbEuRQagr7VAPJkwsYoHNtRzT1zB3YtbxNZtEDC38s79g7xxV0B9bj+XD68h0UfZ8GNBR5wnlV4mFHmaUx/lSb004lo/S1an+LAuP4j1MjgTAyxZEmPLUIYT9QstSE2KIj4tl/jULFXFLc4gIS2D2IQEGWtheHp74ebqjIezNWFulmSFu7A0wY/DopYn6hPpk9dcEeHAeHkEQ4vFmS10ZkdpFPuWpdOUt4iMRdGU5aTwxrU9fHZ1E5+cGeRudwZH6xYR5OCFs5kXxYuzqM4rIz8pi6yFeTTWVdK6opAV3VX0rVrCqoEl9K+qpKN3CS19S1ij7IJbXUf/YB3rR5tZsa6T7vU9rFrVQn9/EyOjK2hqbKBhaRvV5U2016+kvrqNqJgKfP3yiUutp7r/CAW9B8lp3U3Ryj2UDp4nc/AmeWtuUtB/loKe//V9zOY8d2rSfSlJTBEL6ipgio1dvICNmQZiN11ZFOxGcFAwfmGL8PKLZMnSVm7fuse9W1e5c/E4dy6c4Ma505w6sJtdmzZw6+ol7t+5wr2bSka5xeH1q+iSYN2XIhYiJZD9ZdIAMoKoT41l44BAfu0cD29dYKR/Jaev3+FDAW9HUxXry5JZlbuY5tQMTu4/zkdffMuGLYcoK1lGWX4J5fl5VBVmUSb3qStKYbQ1h60CyFCVKH9dOKslexaHGlMaakqKqyk5AsN+yR9ny8I4LgNmW6Ijh7O9uVkXz94MNwZDjdiT6sSmVDsK/OfTmObM3r50NopFrS9STiAbIMF/k7SGr3j/jWfEYmWyZ7VYqLWFZEimdnNxwsfHVfVztKZmhsxfoIuh0TycJGv6+7lhMFeTKU/+N3ZzZ1EWYkmkiToJos5d8bZca47nalM0G1KdWZXkxNX2hWws9Gbm5H8wfeok5sx4Ch9PU5bKZ9KZGcoaGeQ90aL0S+Lp7i0lX7pyc3M+Oze30FIRQbCtGr7m6niZzcZabwoWOtNUu1p2F0dxQXLwYfn8z+RHclUs7Y3mVJZF2uFvqk6E7QLcjWaxrr2Q7WuWcuHIap45upq7lzarwHzx2g7uXtjCuLxORVog4c4GpHsYSRMP4kRRJEfyQjhWGMappcmMSlTpTvOkNk4AM1aXfO1ISU6pfJY5lFeWU1xRRalUcUUFRWXF1C9fypLqUpISYoiN8CM80IWFgc5ESXZtSw3iUE0MlxsiudyUwHhxmMSRaF7vy2JtihcjORGMFUSwo2oh/ZJXEyJ9WBwXxrqKRHFCwWwrCmR7njf7isNJdPHFZL4vxZnVrOnoZ9u6nQy1b2a0fxu9jSPsGz3Huu4R1nSupbu1i7TEciKDChjsXEV3UydtdctY3d2Lj+tClle20d/exZruflpruli1YpSN6zbR2zHAqs4BWuvaiQ3PJjGykLKiJho7N5BS30dCTS8JSwaIr+4jeUkfKZVS1f1kLl/9N5hNecqZA3woTI5juViPjWmmbE5XDrnTl/xhR0qoKznpyZw7cZAPXropmeMkN84f4bbUnQvHuXnxhAB6ijuXznL6yEG62jvYMjrC0SOHKCkopqq0hqqKehk8ZQy2tnB17xAX9vaztnc5Q70rGN++UXz7Cd544SKv3L/I2y/f4rWbx9i7so7erHhWpi2kIjqEGL9gsR4LSYyPJzkultT4aDISIihIj6G1Op31LRmMNCWypVkUsz6ajnw31i4JpTrRCTfJWvE281kWbEudqE2tWNvmMGcK3c0ocjGjI9SRlkAzWsReVgYYUhxpwWCpH6vL3NjcGq46C199UQhrO7JY15bMppUp7OwX5R/Kp3t5siiiZEona1W2dHayx9h4ATq6c5g3XwcbKxMcrc2Zq63B00/+AwfdqewrC+T5nmTO1ITRF2nGxlR3Nqe6siLYgEbfeWJxfdlV4oO3wDLxCYFzykR5/AwykwJJEyXKSvLF19MIE8OZmBvNJkJsaFigHUlhthRG2+JvPhNTzYkYzp6E7dyZeJtoYa41GRvtacSI1cuTHJbnYUKagOVjOIu505/Gee50Iqxn4WusRoxY5n3DjaqvMZ09tIprZzZw/fR6nhMoL4hanj24hmtnN/Hew5PsGGojyHKeav9qrrs5udIEsz2MKQ+0olHUf0jiw0CKPcszYynpOkDTyEUa155m+eARlvfvYHnnIEub2sQOVlGQmyHvLZLFC/1IX+hNUpA9OYHWDOWGsLvIT4AMZlOCC7tT5TlD7ekMcaE3xps9BcHyeYVyoDGbLQ3SKMO8WBwVyIaqFMaKI1iTFcRIZiDb0oMYLwwSpxTCYYH7YEkku+W5txdH8/mdg3z/zgU+ffk8798/y3v3n+GtO8f55OFpPn/pLJ+/eJ7fPrgrWUtJg8oZIeHYM1dp3/MiO2/8v0/p+p+/T+/f5cGaFTwQlb09UMODtct4e3c/Zy7d4dQrn6ui299bbEDZ7PkXlo891qA6e4APRZIxS6K9WZ2or8qZG5L02LbEn7fvXePdF+/y5gvXeO3uZR5eP8/zz4pSXjzMzfPjXD87LitO6rTU2cNcOnWQQ7vHBNIDXDxzjMOipMMb1tDf28fK9j6G+nvYs3WIEwd3cvHUOOeP7+HM4W2cPTIml7dz+fRebl06wkt3z/Pw8lFWyAqtivAkTT7o0CBfkuNjyUyMI31RjIAZJdlOfH5ONKsb0hhpTmZPdzrb2xNoTHWkIy9IrNk8HC0WiGLNIsJKh7ogS7oXubA22YtVUfasi7VnR5IHJ4pD6Ii1wsNwOn7ms6mOt2aw3Jd93XGqU1GubklhsD2NMeXkVj3pkjEzGRvMlXzii6OLkiXtBUwr7OwsMDSej6bY51nqapiZGGItcC7QU2fmNLGnk56kMMiCEp95JMrylEqTqBDI6r0taA22ptJ9rjQQY/pEPW1lmZ988nGmT57AHIEnIymAiqIYKkvjqalOoaJ0IXVVCSytiGNZTSINZbHEu80l1EYLXwstHOZOQ1ftacmtE3FaoE6QqRaRFpqqnJrrY0mGqHCyuxFuBmpYzZ1KhL2u5FddCgPFYmd7cnLXSq6eXMfL1/by9vMHufXMZi4f3ci14xt49tR2Vm3YjE9QMg4L5hHraEK8VIa7Jfke5jREOtKd5Mponi/rqtIobxujZt0Vlq6/QnHPedKX7SOldieFK0+S3XGU3BXHWTL0LG0bz+Dj7UeEpyyfNJokpeF4WzKc6c1mUeA2fwFVwF0dLzk13IOaEDcq/e1ZkeBNa2YYEU7muEkTritJoa98MT05MaxJFWhzgsUpBXCuLFRVxwqC2LnYgz25QXx6Ywev39nLq3cO8+DGOK8/f4xXrh/k7VtHefPGYV66tJePBFalvnnnLv/64VP+9c9fGT99ma7TH3DujUd7Ev7z99uXH/P2sQPcWNXO9kpxckvyWFOaxlBlNoOVxawePcK9L39B2SfxyZ9/8PEf/+Lhn3/y1v/eKtuY/ejLzRUpIeTFxrIqxVYs1QK2lPnx8tVTYjOvcP/6BR6INb1x/riskCNcPDEuMO3iwrG9XDm1X6zsIVHPY7wganpX1O/KyXFO7Bvj4I5RDmwf5sjeLZw9upuj+3czvmcbl04f5OozR7h+8RC3BL5bzx7lmkB+4cRuAXo7x8Y3cvLgFq7K7eObV5Hl60C8tzPxkcEEeLvj5epATIRYqSAvCfouFKaE0b1UbOzyJDa3pbCuJpJOsS5LExyIdlmA9fw56M2ZiaX2LJJt55Ij8yp9TGgNtaY3yoFOGQAVMqATLDXwkkG6yEPZiruA4ZpQUeBQNrVFM9S0iM6lsWJhc9kiNnZrn4ApOXP9igzqpSuH+VlhbToPM8MFGC6Yj44o5AzJiPr62lhbGGBmpIORgDZzypOoT36SbB9zepIld6d40CF5t9F1LsNx9hyuDKQlxgLTOVN46sn/YfKEx5nw5H/hYK0ndmghhWLZllQmUV2VRGVZHFViT5dWiq2qSaKpOpn0YCvcDabjqj+V/ABj7BdMRlPtSdVP9fjYaFMi8JdKc6oKs6c+2pniAGkS2QEEeRljqTmZOBcdutKcWCEKfnF8gFvnN/K8WNkX7+zj9Ol9jI2fp7xrN4HZPaJ8Fylt3cOihBwWORqR5WlCuYDTIM5kfZoPF1uTWVuRjaFlEJNmmjFZzYDpGgYYW3niHFZMbNVWstqPkbPiJGkt42S0HCZl2QEqB05TUlRBpGTiSC9rDDWnk+BowPGySO5Izjwu1nXbQl9G4yXDpocwkObH0kU+6OuqYTxfU/UrMK1libTlRnBMPqcTmZ4cyffjgIB5IMufA3mB7Er1YGdOEG89u5U70nBun98uIrOdq6d3yPuV8Xx2D69fO8orzx7k7tndvPjsId557jwvXj7GT5+8zg9ff8r+C7fpfvZL7n+qnEEfvnz9HS6JW9zVXMPqijwRhjR6ijLpLkyhqzCV4yNDfP3rr2x58A2v/fQvXvn3Hyjnln9XgPzwz/9rq2xdup/qO5aVyYFkxaXQvEjyVqIeF7Z08Mrd67xw+Ry3LpzkxP49Uvs4f/QgB8a2cGTXDsa3beK0KN+tiye5IrDt3DjAgW3DPHtyn+pE0PdvnOO5yye4dGI/p8e3c05gPrRrExcF3AtynyvnD3BbwHzuynGev3aSB7fP8dqDy7zx4lWZXuGFW+c4f3KvAFJKZbA7C/09ifIPIiYwnEjvUArCQumUAdQk2bGjPI51zUkcXZPH5uUR9OZ7iTW3IzfIRKzcbCz01DCZMxl/A3WyXfTJd9OnxN2QQrFt+bZadIRIlw8xJc5Og0jbOZJLNalZaMhocxibupNZtyKF2qJgupWvkQ0UCJhZ7OjNYrvAuXsol96SIDKd55IuahRgMBvHeRqE+tlhbjgXZytDrIy0sNDXQnPWNKY+/QTTnvpvUbRZomBaFPqaUh1sSbm3kTQNPbK8DDBRn8Dkf/wXT/7XY0QEyTrpqaIwO4L8jDCKZLp0STLFeeJyBNTq4hiiBKwgaw2CLGYT7zwPX9OZomCahNppYqIjmdPTjroVZfR15tKY6EB1lLU0Ljc6ewppXV1ISrQNUVbTKQtewEJ5TLCybHNmiTW1ob16CY2r9lLafZSowiEC01cRk96OyVx9DGbNQEdzLovCwhjKCWNzSRh7lkZzpkUG4spCiqt6cYtZzhxtF7S0rMTqBxAWFkF6Zj6Lq0fIaDsmanmCjNbDxC3ZSWTFVpKW7SavaSuFxdWyrl2YO2c6NgZKU3FgXVoA+/Ii2ZEdzh5xDoP54bKePSRP66A7Zxr2lnOpzI1i5+oa7j+zibpsf5anetGY4klplB3VcU4sjXFgTXkMX7x8nMsnhrhyYpgbz2wT0dkqeXqci0fHuH5CxvXpndw4uYPnzu7nzO4NvCpj9NMHV3l46Shfvvsixx+8Q+/1r/lSnO1bV+4yvGw5DXmZLMkSIFubefDC8/z4ww+ii4/2NCh/r33/T7be/1qlkC/8+09eFhhf+eMP1WmuX5f6C8vHHqtfaENzigvLZGWVhTtRHmAquc5FbOQpbl88LeonC3/qGCcFzD2bNzK2fi2nD+3j1ME9nD28XyA8LLdtFyA3cOXsUVHMU7x6+7Rk0UO8dP0Er9w8wvMXDkseeYbnnh1nn9zv+PhOnjkmz3Fou0C6j2fFCl+WunHxGNeeOczpozs5sn+MluXSeXra2LNjM83tw1RUb6Kkaj2VNaNkZHdLBomlM16WN8udAckXPWLnlO9X7ulKpl8yYlOaPTWLbEjxmEuyhyFBAmi45LZsR1EfNwOKneZR6qBLf6g5+5IcGYowpsRTi1QXLfI9dWiMMWRDtR/VPSXENS1lpC6O040hXOxM5LhyftmeTLYP5LJ3bRHdxUHkuM2j0M1Qnl+fdGtjeX5rksxNMdOSpqAzE0NdddTVJjFj8kSmiT3VmPwEXkaaxDkZstB+Hiku88jznkd9lDGdSW6E6Gngo6GOn7o6MQZzWSxZNluyV71kJwXMQhmg2Qt9iDZZQIi2JoHa2gRqaaugCjGbQXGwPl56UzCdOQWzmWrMnfQ0BjLIvXzsSSuMpaazgBUDeeSn2ssYsCbPZwH2Gk/jO0edCC09onR1iZs3nyR9I2Lm6BJl4UhK1TDxFaOUxISzd0kQL14a4OaOCg7X+bNFMvOprgwO1sbwbPdiRhqL8IptxD+ukQX6QVLOVBQXsr63jebKAsrKa1hcs1ngPE5u53FR0O0EF6xjkVjcuLrdFLXuYmDNAIN9TTjaSdMSy1oX40VNjB+50vQKA2ypjXChQKyugdYUPEPtCIi2JyTUkiVFoSwtDCU51JbUhc4Se9woEBHKkBgz0lfC9x9f5t6VbapdQm+9IJZV7Ovrz8t4vXOCG6KQ18/s5eSeUZ47f4jrx3dyR9zclb2buS/u8Ns37/Ppi7d5+OlXbL3wNpsa22nPTKQuLZnGkkLuPnf9EYXKwQWq3fIyVR1oAOc//pnjb32jSqlfC5i/Sil6q+y/Vw7L+wvLxx6rTfVnSWY05fGBFHrrU+Q6k/U1abKAl7l+XpRQBeVusaZ7ObZ3N73trazp7uHYvn1s3bCOjUODAuo4N585w8GdmxnobBUrcICfP7nJw6uHef3WCdXlHz6UjCphenz7OraPDMpzbRU7vJNj+7eq6uyR3Zw5uoeTx+S1ju7itAC7dk0XI+t6OSS356QmSz5TR2+mPnNnLUBPbS5W8/RpiLVhQPkxmqVJDBdKN10WzZa6cLpznFgpdrYlzYHyMCMKJNO1RFrQH2PDqggLhiVP7khy4liWB+cKvLggdakskL3ZHqwIWcBolgODOY6USAYvb80lsauVHnmNPTL/aHkg+7Ld6I82Y2trEvs3lbJrVRY53sYyiGUw62oSq6tF0BwNLCVn6qpPl24+g9libWfNkJw5cyoaM6Yyc+pE5kx9CiOB1U0yaJyNHkU+FkTpz8Zl2hT8NWYTOkeTSIEtUkuHaG0dYrUkJ2pqECNKnOLvjL/RfBynTsNJTVRxjja+s2cTMEeNfG8ziv3mUh5qQIS+JgHyHIHyHD7yfM4amhhMmIijqMvmw9109OZjNutpnDRm4CEVpCWuQVdyo94CwnX08Jkt+VxnniyPOh5mHiyOy2JDcThnhko4sqGKznw31lf6iGtJoDo5kvsbq3lhXT4rq5cSX7WZCFFYB/tkCpKSuXdxiO1DzcRFZ+Pum0t0zgCpLYcExj0E5A3hm7OauOo9xFRvIbN7I417ByldW4idvR6N8T40xbqSr2xk8rAkz8WUJE9j8usWUrWziqKdZaw430Hf1T5G7m9g98tjDJ9cSY2so5LyCIk/lmxcVcovn17nzXvjvPrcPt5+cJT3XzzJuw9P8c6Dk7z34LQIy0nOHdrMWalnjyj7bjdz99Re3rl9hk9evMI3b97h3z98wod3r7CzoYK2rEW05CymoziXy2dPqgBUMPzP4XgqxZQLyq7A3a9/x/0vHmXSf8ls5eihX2SqzFEA/QvLxx7rXFrE5WM7Obx1FRXxviTYz2fvUKdkiqvcuHCCa6KCl08d5+LxY5IZxxgZ7Ke2fAmdbV3kZBWQlJDB0qoGBrr7xMpu4tDuXYyu7mbP6CqO79rAhUNbVF/xuSRv8PSBEc6Mb5bn2SCKu12VOw/v2cSRPVsE7l2cPCRKOb6NA3s3sWXTIJ3t9XStaGL9mk76u1sx1jdGY5Yuutrzmas1H31tPZaEWTOU4shoqjubMjzYURnCpjIv2tMcVb+L0lAXT2hqGEtS3FmfaM7OVGdO5Lhyvsibq5Wh3KmN5Pnl0dyuDeNSsTdn8r3ZlmDL2GJLNi8NJK+5hIzeJpJ6O0hra2Aw2ZXuoHm0BcynVnJpmYcu+9ZkcudiszQCf4JFmSJkMPtrzFFBYjtbHZ2Z01CfMYnZUhozJ6MtkGqoTWG2ADprykT0pk7BQlTRTm0mLjNmCAgzCdVSgBQQ5T3GaOoQo6VLjLauKJk2MaJkkXPmECUK6as1Bxu16dhOm4HlpKk4CqAus9Xw1plFhosh6Q56JFkYs9jGjCQrY+LNDYkQ9Q3V1cNDXQCVZVrWW8iKFTnSDCYSLPMWmy2gLU5AS/YhUHc2PvL6HjNn4T5TXaDWpqE8lzsXdvPRW8/ywjVpqHt62d5VLLnUkxNN8RyqjmKrfBaNi+PFrm4iKqeHxLQaPIOzMLLOxdgunzlzQ1GbZc986wg80jsIyF9NbH0/S3YOsPrWKOsfbJAaJrQ+mkBpnk0Z7mxM9aUuK5jo2jjiOlPpvrGGhotttF9dwdDL6+m5O0DP82tY/8YWNr65jdE3x9j4+ma2ynTL29vY+94ezry5j9svH+CF23seHUBx5wBvPH+Qt+4LoC8d55M3zop6HuHUfuWrhD0c3zMgY3iUZw9v4c7pvbxx/RQfPX+O61t72VqdRXdePK3ZCfSW57ChuZ7PP35fYe4/ZD66rLry6Hs721/5lk9/e3RMrfL3CFz4QZTzm/+98WeRky4DNblsWllD/5JUqhICObVnTHLlWdXukKvnjnL1zEkunzzB4V3yBtcPsra/h5qKJcRGJ5KTIV2qtZ++LvlAV/aytrubjasH2K3sMtk5xmFRUSVXHt2zmVMC3fj2DWwa6mJsuJ/xHaNsW7+KHSNr2L9jI9s3D7Ft8xo2jwzQ29NBmdiemspS+juXc3DfGDELE9HQNmO+kR3WDgGYW4ulCXClPVzyob8ZbdIRN5f4sbnUh/XlPrSJpUpfkkZVeTzllYlUN1RxojqcGxU+3KoN5m51IHcaori3MpnnqoNUcF6rCuLWkgC2lXiR3FyKr7zXiP4BPAeHsW4foqA4hy2JVnQFz6fKRZtMy5lU+s+lJtKI8LkahMzREcWag5f6TDxmzcRSoFswfSpzZ84QpZ+BgeZMFmiKis6aiqbaZLTkNk2xtvMmT8JJHhMoihYhQEYKhFFiT2MFyGhNBUQtwmfOIVquh2hr4S3Q+86cSZiOLp4zZ2M/fQa2syRLC6C202fiOHkq8dYWvH3vKr8qZyh45SafvST18k1+/fw1auMj8J46XcDWwWbGNBz1tckI9WCgIobtLYuojDCVaOOAu64GNtPkvWho4CSvF7BggeoXVsN8nfB3tWZhsCdFi8NYWZvNLrH8fcme1ARbsNh1LhEx2SSKEjoEljBrrg+mTsl4RizHwbcaXcMQZsy2lPnOOMVVU7FtDV23+gSyXjqvdNF1vZ+qA8vwLAkmbmU2LYO5HFy+iM6xanIONpG+s47I/gxWXhug6+YqkoazWHl7Pa3X11B9so2mS7103V5H73PDdN9ax7Co574Pxtn79j6Grq9n450tnHhpnONH13Hh+AaunVE2AI2JWh7kZalLRzcwtrpOxKVXHOBOXr4xzvsPzwrEJxnvqWNDaTIrcxOk+cSxsjCNdXUl7NswwG+/KgeZKn9/8tLHX7Lr+ktsu/ISey+9xJbLbzJy/UPe/vYnUUsFx7+OqZV/ylc5FPX8C8vHHvvh3VP8/N55vn7tBP/87JasvGd46cYZXn14hwfPXZUMeJDjB3ayb2wTo4M9bOjrYri/m4GuThbFJpKZVkBzw0pWtnTT39HD3i1bOXlgn+TREYZXdbNmZSsDKxrYOToowK5kQ387W8Sejgx2qb7pvX/bCNtH17Jj8wYBci2r+jrpWdlGbUk+aUE+JAR6EB6/At/Uw3ilHiAw9xg+aYelix4jMPsYucnNNARYUuttRH+CKxuyvBmMsxa1DKG0OYeUtmVkt1ZQ2VmGU88q3Ae2kjc4wIrVzRwZ6+P9s6N8fP8Qr55fx1sX1zGyYw32HQO49q0ndFU/UcNbsBvdh9WGnRgObGFeZQuBLnZUOWtRI4qZbTGLFHNNEiwXECDqGKihhZ+A6SuK6SNTF7GjhlMmM2/GFHSnT8BIWw19janM15iC5ownmfPU/2A2VZROlNZTVClMFDFKSrGtEQLjkkBLdjfFsX1ZPFtro+hY7I2XhtxXTV2ssqaUFv5zxPrOnI69zDOfMg3r6eq4qs3GSYA7u3ejKNvzvP7iHV66L7nouQu899JVWtIX4T9DwBboQ6WidOYTrqtNTZQbHZn+tGX4SSbXxHjiJBzlPdnPmI2rLKPvPE28XP0JSmrA3jsJPT0j9HTm4mooam6pRYTVPMKspYLCCU7vJEysqZVDOrM0HbB2DcPCOZg5epbo6juhpm3PJDU7fHJKaHhmJc2XVtD/3FpW318nkPVTvLeasvFl1J5eQeOZbko3l5K7p4aKc10svdRN5wvDVJ/pJG2sioVineNHiqg730P79SGWX+hX1bJzPXRcWSPqup7aw53EiztIHqyk5kAf/RfG2LBjFcOrG2QstrN3ex+7tq5ksLtKYlorQ721rO+v5dKJjQLuNm5e2MeZY7vYu3sro709dFdV0l5ezLr2FoliR/jjdwUtlVTypwB3/ZNPefSlLsXEwq2vf5fl+5p1t7/ha9UsRS7F6Aqk/xHXv7B87LGXTozw4tkRvnzphEj0QT5/5QQvX9wkXt6ZfA8LKmKC6CzJYahpqSxMCyP9bQysbGFxwiIWRcVTViAeW8LvhtUbGF4zzJaRLQz29LGiabko4QYunjjK2cN72T48wPF9W7lwQrLqvm1y23rJpGMc2beD3ds2sk+UdefWDRwd383J4+McGB0gy9OMIj8rErOGCSt7jfCqt4is+ZiQqo9Z2PgVkU1fszj3INXe1iyVfLw80ITOKDuaI23IKk4laFk9XnW1JLQuJ1KahN3ARpyGxnAY3Y31yDhLj5zhwQuSK+6d4MDwcn7+8FnGr5/EeXgbLlsP4b7pAF7rN2Mv97cZ2Y/F0DaMukcwDwmn0HEubX5GVLjMI9xgOqVhroTO1xUbKmop6uIliuYp5TxLHcOJE5kv+dJIczr6mtPQmy12dtr/0L4kg3tXDrJ9ZRO+AkmoABksjw3T1CJstibFHlasKQ5kjXI2wSQPujI8qUv0wE6A81AXxVReY9p0ir1tyfGxxm76NOxE1YwmThb1FZDUZuEwZSo+yildxIb6ytRH4PcWy+w/W4MgTW1RXz1CRDUD5XKgWFYl18aY6RFrp4uT9gxM5PE209Qkw4qVlWYTsECbpIhA9K1DmGsciMl8K5bEeJPgrE+AiTbu5vpYe8ZgHVSCc/QyvBY2o2MYwJTpJsxb4IiJjQdGFo7MMzDD2MIVfXM3fAoSKDzYSPG+egp3LGHZmRW0XOwWJRyk9/l19N0foe1KPxWHltF2d4i+VzZTdLKR6M15FB1bRs/DUda+tZPBV7bQe2+YgZc20X13PS1XBmi7NkTx/gayx5aSs7mW/utbWXNnL2U7uwlsEkfWU8vObX1s29jFri09HNm7lhMHR0QoVjM2tpV9h46ycX0fY+s62bttHeO7d7BuaAP9A+sZWLOJzVvHuXzjPh9+9RPPvfIWh5+5wuFnn+fo9bc5fOczzr70Hdfe/I7XP/+JTc9/S/meT9kkqvn//hMqFTKl/sLyscd66xLIirKkrcCL3iUxrF6ey+qlyWyWjDCc4sTqRS70xzjTHe1EjwTv3mhnakIcCXexITYokMLsYjobO9mzaTtnDh3n6P6D7NuxU/LjMekih6SULbg72by2l/4Vy0UpVzImkr++byVre7pEPVezuquNvvYmVnW00NvcQE9HEwXJ0dKB9Ui116dh+QpW3YL2C7/TcvonGo//QtP4LzTs/50VG1+nOiaAeh9jOsMcWOZvSpiZBi3LSnnw8jV+++YlCft3+fHjezK9x8+f3ufnz+/z42fKWQnu8OUnz/Pph7f4/J0bfPyW8tN4t/ntkwf8ILf9+MltvvjsITGbt2E8sAmzvo1SYmmX1OMrgzfDag7pFjrYzZpERqAd0cbzZPDPwXPWLBWYzpL37GdMx2TS03ib6lNXkI75XDVsjebQVpnFp69cgN8+kIyyGC8BIFRL7KpY2HCBJUB9DhHztKlb6EqXrIuahTYkyuA3m/I0VtOmiUJKjpRc6ivgJ5gaUBhkj8mEJ3AVFTUVBV7w9JO4CmT2AquT2FwvgcpFybBSbvIY179K2WikLKMydRFoVbeLAjtqzMJK5luI3bWbrkCpJYo5m4X2xiwKtGe2xjyi3RwpDbUlP8qdeC9bLI20eWryLOaY+bDAMR5znzzsgytQ1/VkyjRT5ohCWtj5Y2LljJWdK4bmDsw2NCKoIpnQFalU7Gjg8qvnufnafjYcTKO8W9brSBr1Y9kUrk2iaH06ZWNF1B5tZO39jYy8uon1b21j9atjtN4YoE4Ut+p8G9Wn2lguCtx29RGYdad6yd26lJJdzRTvaKLr2Y2MvXaWtTf209Bbw5pVzezeOcKAxJaBgX56BLrN+85x6PIDHr73AwPrhqmqKqWndyU9Mmb37d3NoUPjXL1ynWev3maxMKBtYIGWkTU6ZvYMbFjP/Yf32LlzL2vWrqe5c5CyZavIXbaW3O6D5K19QNbadygdeZ0V+19j7OLbXHn1c94RuP/C8rHHpk2ZqDp9YG1qOA0pvlQmBrC+ejHbc/0ZS3NnbLEbo0kurIp1kCxnS6OsiJ6ChVRkJ1NbVEx5dilN1U1sXLtRaoT+lT10tbUz2NUttnYT+7YMi41dze5Na9m7dYQ9Wx7VvjH5cDYMsXFNLztG17B745DK1m7bso41/V0MdLdRlxFHha8NvQke9CyypSl0AY0hOmJdtVgWqMOyoNmsXGzHClnuBn8LWoPMKXE3wW3BDDasXML3H93jrXvnJNif4d37Z3nnwTO881Cs3MsXxc5d4MPXLstULsu8d168wNsPn+Ft5VCsB+d48/mzfPryZT764DZh3QPo163AeFkHRvWtmOSVo6Ojge98NYINZrNg0j+I8zAl1ERPBaWH5ElXyZPOs2dhI5cXTJiAscA0b9IkdCY8jY4oqOYTT6Dxj3+g/cTjGEnGtJw+HSsp88lTsJiiXJ6B9bQp2EsW9TXSwFFvFhYzp4hVnSQZUmAT1fQR8DxEaTMcTamMcWXek09iMnEqlqJuOk8/jd6TT+EggDvNlMdLTvTR1BS4ZmIjdlcBznK6mtheNWykrJSNR8p1eaypvPa8SZPRfXoS5lPlfYiN9ZmlJfDOwFiW1VYUP97JSHKkGZk+NiS4muBioMvEiTOYOGUOM7Xt0LOJxNAtHQvvPLnuxgx1W9TnOKI1151ZcxyYpmYqNnY+6tpGmEf5kbqqhBsPnuWLd99j884WlqzyoGU0lJIWX3LrfMio9iStyp30cjdq24pYv3UvW/YepS07g809Kzh+5jLHLr7A2esvcObuc+x9OE7ZrkpCWxdRuH0ZrRdW03iyn/yt9ZTtbmPVjT2Mv3+JTYdHaWqqZmzbVi4+e5XDx8+wZ98+du8YZt+uUd545x2evXWXeabWmDt44B8aSWpGLosz8rBxdsfE1h5bVw/MnTzQMbHC1N6Z5U31dHY2sLSqgOKcdPLSkygvyKK9vopNq7s4d2QH9+5e4bU33+aFNz7g/PPvsuXUi7RvvfQ3mBqzJjNr2mQKF/kzVLWQ+rQgGlP8GMsNYE+mO7syPdma6sraOFtaw6zpSQ1mv3jyxoJkClKiWd3ZzfiOfazq7hevPszBPfs5vH8fB3ZsZ9Oa1aKErXKfdrGu68TK7uLM4f2cHN8jKrpX7MN6qXViIYbZsUny3VAfy2uXUCX5smFZLWs6G6kMdaA2xJKVCY60xVnQFCWWNWQeDVL1IXqqU1qskDxU72dOjbchi2x1MdeU95MSJop4W0A7zTtSbwmYb90XSAU6BcqPXrvCx29c5YOXLvHBixdV9b6A++7987z3QEB9cJ6PXr7AB2/fwKWwlLmxyUQXFFBSnU9tYQKW2rMxV5+Gp8A5b8L/EGRnQIy9OZYTJuGnrS02Vh37aVMFrFkYyiDXeUpAETB1JbPpTZzAPJnOnTAZvQkTmSug6snjdOWyztMT0BaotJ96Ch0Ba57c12DqRAFFmfeEgDIVlxlqqi2k7gKRj2KBdTVIdDEVIKcL5FNEMacxf9IUpgv4ak88KY+bgMnkR8qn7C7xEfV0EmW0FEDNBVALAdFMLptOnqp6rMHUKahL49B+eiI2M9RFYecI0BqqjUqW0hQsZk7D33w+YbaGBFrOw1RbnUkT1Zg52wgtbSvU9RzRtYvHKrAMa/9CZurIoJ3nhoaOFWqzLQVSa2ZqmImCmvDURF1cYiOo3buC7mO9bLwwRFaJwLjUi/b+BFatySS/1I+FqbakCpSVLZGsbBcw+8tZ353KgdZgjtWLmNRHsbYplC19mTQ0F2EgTXqmszo+pZEUbmkkc7Sa5jNDdJwfoXx3D5kbmui7vJcTt5/h2YvnOH3yKOMHd3NEYtfJE/vYv38Xu/Ye4ObdFzly+iLzjW1w9vTDzMYKXQN99IyNMbS2F1hdsXXywtjKDs0Fxrh6erBtUxeHdvRLVBvg4PZeDu/okbG/RmzyOvbvWMP2TfI+17azrruWvsZi2qozaa9KYXVT3t9gakvumTz5aaK8begpjGZ5Xjw7BzrYmhfC9kw39uX5cKjAh8M5PuwQ9WwQuxjobktFbjoNZTkUpS6mtqSSXaNbuH3pCmeOnBDAhhlZvZaVLW00LK0TW9lAb0cn61cNsLq7m6G+Hlkw5bcc1rF2dT9bRtfTs6JN5g3IQkv23LWJyxdOsqajllxPc6qDrOmIdVLB2Rg2n+oATWoD5lAXqEVHlivtucHU+VlS4WpAuKk2Rlpi8ZwseP8lBbRzqv2nL98+zku3jqnqtbunVJC+//IlVb0tEL4javmuqOa7imq+oGwyPyNAn+W981s5u2Qhp7N9uFYWzNXycI6mu3GmNIgkGz00Jz2B5sQnWDDtKWKdDcXWymAXhXSeMYNAHV3VRiB3dQ2MFQgUZRI1NJs8DWOB1UCAXCCAzpP7zxcYTSQb2ghs9nJ/8xmzWCCQaAussx9/nJlSswUWWzV1/OZoiVKKlRX1U+xvgIYm1nLfeQKyqbyO/SwN9AXQmaKg6grgAr2OwKklkBpOnixKruwC0VTZV0WhTcVGK2CayLIZCcCGAutMua+GPNZaAHZUGoGyAUie11gag4mAaTt3DlZ6msxWmy35UY8pon568y3w8vbF3NEP68AivBI7cQlfipqOF5pznSVr2jDPxBE9A0e051kwc46o7KQ5Kjsb3bCYxWtKKFpVQFyMJfELbVlSGUFpqSetzRHU1LhSWm7L0sogGqrSJPJUMLSyhYHVfWwY3sKWrfvYfuwaR65/yso9+whbGotDiitGcRK7VhSROFhPXE8lpQJJ61mxvud2kL1xJa17REyOHmDfnjH27d7G+PhOTp46wrlnznLl+hU++uIr3vzwE5UqtjVUCmR9jEsm3b9tFZskd7Y3VZKZkYCLhwuzdfSJjI5k3/ZB9m3t5eC2QbZvaGdVawG7R5s4sbefU/sGOHdgLZcOr+Xq8fVcP7Wem2dGuHNuE7fPjv4Npq4MpElPP8GicA9G16/CN3Ih1ha2dCUHszXTmx05XuzL9eFgri/jOZ7sTHWnOcIZF2trgTKBzf0reOb4EU4eGGegvZfWpQ2SJSU/9q9iz/btnD56lEtnz3Dh9CmOiZIeP7BPwvUBxvfsYLOAObRKrKwo5unj+7h64RjPnj3ErjEJ2Xs2MbSilgwBs0Sga4i0YeUiVxrSIyjPWkxlYRrVBWkU5SRRGh9IjZ8VaZY6uOlOR0fs33yNaVw+sYk3nzvJ7fO7uffsAdWGloc3jgikx3j1zgmVOr4rKvn686dVR3zcu3qIFy6Pc0/q+Uv7ufmMLG9fPeuj3GgPsGRVnBNjWcGMLPKk09eI3igrKkOsJXfNx3muBpECpo+e2EbJfxZiOS0mTcBPoPGframCcOY//gcPgS5cYAoVYEMEjlBRV2X3SOgcuS5q5iuD30PU0GO2hgpoZSOOlWS/uQLo/ClTVPCaC1yKJVWeN1hTW5rAI+AtBCplQ4292GZHRanl/roCvKE0Ahuxo6Zyn7kC6ByBzmTSNMnBOmK5NbGaPEMFtHJ/faVhyP3mTxRlFPvrKcvpr6WNiyyLpdhdxebOF8s9U9R/hvo8tE28xKqKEs4yFcU0Q1/fEXMbbyx983GMasDMI49Z2r5oL/BlrokTVk4+uPqHY+3iJerjyBwNQ7RtzCnY3UBAYxwZmRJLFis/qxFDfVYoZUneqh8mLky1o6E6kMYSfxrzA+mpimGwdhGjzVlsW6n8NksPpw9c4Pix22TUFWKb7IJJjA2Wic7EdJTgU5+Ba0UisSvLqRRAWs5spPfmftbfPsShMwe4cPYAVy4d4ebV09y8cp7zZ46ya/dW6hpqiFuciKmlLesGl7N/rJ2dG5vYuamJ3Ztb2b21gyO7+6gpz5LPYw7FRWkc3L1KYtxKxrd2C5AdjA7USqRbIaCu5NjObs4InJeOruP6yWFunpI6s4EbZwTSs0N/gzl92gSyE4Nprctivr4RZpZ2GFs4YWNtQ+1CX4ZTfdiS48eefH/G8wM4KLU/y51tiz3oyIukOCWW0a42tq0fYmRwgPHt2zh/5Cg3L1zg9uVLXDxzmuOHDnJg1w7pMls5vHsnx8f3sWPrRvHxW9g4LHCuXsW6datpb29iRXszXZ1trBtaJbI/QnVKODmelhT7W9Ec7cwygSIn1p2ceA+y4rxYssib4awgdqZ5c1yW82JZEJel014qDuNiVQS3dq/g4bV9vHLzqAo+pRQQ31DquVOqLPmG1Jv3FEAlW75wXlWvP3dG7nuST966zdL6MswWGGFvYoKd4Tz8TPWIMZ9LlJkedroz0Z8l0D35X9guUCfUzAAnsXvKhhRlS6a1gKRsQXUWK6j55NMC5z+wmzadMC1d1b7KUIErVAZ9kKiY+4zpkgXFqsrAdxPYXEV1HQUyO1E0a8VyCnSes7XwF/VStqL6amphI5DaSY6dN/Ep5jz+D8mAykEG6jiK7TQUW6wrpUBtLa/pKa/jNktAl+fWF6s7V5bHXKB1k+e0EwiV3Gk4cYpYbbHZT00U66umsr7KY1zlPdhOVWOB3H/KhKnM0NBnrmUQOqa+KrWcMcuQqWpmaGo5C5gB2AUV4L6oDafQGrGyPujMD2KBaSB27kHYevlhbOvJU5O0cE+PZumpLkqONBPXlaT6ZbmGZG9aciMYqM1kbX02SxN8KQ62oSTSisYcdwZrIhhtSmJjayZjAuXetV2cOHKT6y/+wd4Lr+OeKa+R4YJfVSie4nJM0gJwq1qMS3kKruWLcShOIKAhT7JnB6tu7mSlgBQU7Im3nyPu3nb4BrgSHOJNyuJY0jKTyC7Ox83LQ2Dr4cSuLg5va+PIWAdHBbTDY52c3NNHYlw4szXnikss57jc59CYAmIXx/cOio1dLfCu4vCufnmOTsbWNbG+q5replI6anPpbclXKerNM8N/g6k1exJD7ZV4ejqywMQSc3MbTM2tMbGwR9/MjlgvVwaSA1mb5MWWdH92ZPqzJ9ufA7n+7E7xoFXgyIwJpjI9hdP793L5zBl2b9zOuq4hVomC9rZ1MtDdK/Z2nXjvTezcKrZjeD1r+nvp7+kUENtYLlZ3RcdKOlZ00NHRTnNLM9U1VeRmp1GSk0qShwV5XiYsEUvbkuBBQ040VbmxtFZmsC4niuFoJ9bGuDC6yIeNSb4MRtgxFGrGSckXr5zcwHsvn+fDly/y0auX+VDqfWWDj5I1H56TLHlO1PMkr4myvv7caQH1vFxW5p3h1efO8sPHL9Hc38l/G1owWT6TSUZmTBB1s9Kfi5XWdLFyk9FWn4HRfF1sBEoPC7GzypE4KsUUiyhW0VLAcpfBbyAwKBt+jGXAmwoA1nLdReB1VbaGqkAU8NTVVVt0PWS+l7KLQxTLV5TVUZTKWNTPUwAJFCurQGs7dTJOos5WM6bhbKSL7TxNscVPYzRRsq1YYTdRXReBStmAoy+gWYkqKkfx+Klry2toqpqFzRQ1DJ6cJGoozzNrJkZqUzEQx2GipZzEazZO8wVaiQZKrjSUJjFHnmvGLC009e0xdY4RFfSUvGiImroRM9TM0ZvriIGpA/Z+GQSk9uAaUcssXXdm6bgwXdsBNamZOq5iaT1IDLJnNMuN07VhHK4L55zAdnpZCttKHp1jd0VBDG2Fi2jICKEg0o7MAGMaUj3pKZU8Wb+YkfZiRlbWMrZG8tvJl7n1DnTvOIJNshOuhT6kDqThWxWC/kI3HIoS8GsswqcpB49li1k0tIS0zbVUHu4jvjoNeydzPPwc8A90ISjEncAwd2ISQohPjiS3JB8bJ1fm6MzDSLKlr487xfmJknNrOLarm1N7e3BxscbY2JQ9oy2iiL0c27eOgb5llJVkkrAohcDwNKJTKsgraaC+vk3G+kpaWlopKa0mIjYPv4h8kvOb/gZT+T2JnZs6cXKyRd/ESoCUFxAwDU1t5QO2Q9/UCjdnB+oX+YuV9GBNig+bMnwZE4XamyP2NtuXtekB8kGVSIiVIFtZxv5NGzl56AAXz57i2sWLXD5/njNHj6l2o2zbtIV1q4folgXr7FhBU3MbdctaGN24mc6VXdQtb6Kmfhl9YnFPH93P2eN7qcpPJcxyLlXBdrTHCYDL8nnu5iWeOX2QErGxOU6mYq/dGZBOuT0nlCGxvFl2mhRGOvOc2NFtm3eyYfMB1m7cz8CGvfQM7aZzcDetvTtp7t5Oc892Wnt2sWb9OMcOn+TmxbOqb9W8cPEMH738HBvHNvKUvgmTjcyZOM+Qp0St5upo42msj64MZisrM1ycncnxdibbUVRVfRbOSjaT/KUAYiIqZiA5z15NA12xkppPPS2QTpXMORPr6XK7KJDJU5MF5Oly/5l4CIjuGrOxVvKfWEs9ub/afz2m2hrrLaApu0CU3RpeooDKRhltyagT/vEY6hOfFPAnqLYC2wrkyjK4y/0NJHvOFzDNJiuWV01gVsdJFNROrKuVKLSJ2jTmzxKLOmemADkLOyMdbAw0MdGejuU8WcYFs3C3nI+LOAR97ZlMFVusIRlRU9+J2bo2aGjZiFpYM22aiSimlcBpiKG1Fy6RZVj6pDN5pqmoqTETZhgzZYYJT820xMbNg3RPIwYkHuzNC2JfeQyrknwodDdmoZkuC60NSRGnVLLQnWUZ4RRLZCiKcaa/Np+usmx6a4pZ3VzFQFMVQ50r2bH3Lmee/5OF1RU45tiTOpiOW4kvpgkO5GyopfrEABUnuum4vpauq8PkjDaS2F9L8foW/OP9Zfyb4qmopb+TCs7gMA8iYvwIi/QiNSsB/2BRewc7LCxNMTA2RFdfLLi4KK25C9CVMTFHewGWNqas6V3KoGTaivx4AdgXB49wHHwXSqNKwcE/A+egQpxCynCJqMA1vBLXMLkcmi/OokDy+P/6fcxju9pUZ327eHiQC0cGuSq+97lnNnLr7Hqal6RQmZfK8qoKmior6ahvolvAa431o0/shgLo7rxAjhYFszvLjzV5C9na18r4lg2cO7SH568/y3WxtPt27GKgt4e25iaW1SynpqqehmVNrFzZw5qhzXT1rKWqqobtW0d44e5VLl48xVnx+M9ICD9/elx1DO3GZYUCpQdpTgZkBDjz7Zdf/LVzFn7+/TcJ3KOEy21xfhZkhjsQG2hFQFQgd2+d5uSxcQ7tPyyW+iinxWafP3GcCyeP84xSx49x+fQJrp9XTpFynNtS18/KvDNScvvDW5c4c+Y4082smWRoyqT5hkzUWsDU+QboztVBf6662JgwMqJ9qLc3INFwOgH25kRYWoiqKce+zsRJykrU0UBspZWAoi+WUSlLmW8v8NhJHjQXUAzE9hqJqhkJtF7mpqovg9ua6Ms8UdaZs3FQm4H1FFFJsboeoqquyuME5klPPMETjz+B+uSncbMSKGZIThT7ajtDXQCejbcA7CWWdL4APu9pUUdFTdW1cBM7rS9qO0uy8MwpEzBSn0iC7Xw25Yby3GApZ+pjOVISRFe0HU5aovSaU1UHSJgam2PrHouDdxKzNC15eoIWEyboMnniPGbNNmWOpgHahvZYeKZg45eJhcciuZyEe2Q5zjIYnSNKMHZPwdDImhx3a1rDHFmTHMBIWiijSUGMJATRJ1DURHlQkxJEYajA5b6ALQWxFAS5kRIVRkvVUgbaOmgXEDuX1jIoDbZjcDtR1TF4FnvgVeHDsiOddD67joZnBig60sGSM/2kDFeTNdpM/vp2fOOC0DfWwt7OEEcHE1zdLPAV1QyQ8RUa5kVElB+hEV4skjgVHRsi8z0IDZV5of6EhvgTFOCNl5sLFhZWqMtnaeXoTENdPpmpoWLnHTFz9MbCJQxLF+X9p2Dlm4W1Tya2PlnY+ORIZWPvnycliuyTK/Dm/g3md28c4dvX/1OH+ebdo/z02QX+9fUNvnn/MsNr2ujvbmJoVSsD/Y2sXbWMnfLGjqxZQleCD6uTPNmSGcxYhh/7c305KJA2i50sSghjaWEmuzau5cLxw1y78AzXJXNeunCOc6dPihKe5ISyYejiJe4+d5eL58+Qm5VKVUUxR4+Os23bJrZL7d6znYH2ZRQF2BNprYu7iS4PXrijOq7w29/hO7nw3MMXWVqcQmmaPzF+psT4G+MYGoBxRCJ3rp2RBnGOC6cP88yZI5w5vE8sSAe7Nq/m2P5tnBrfJYF+iA19DQysqGR4sJ6OhhyyFweQEust3W8J956/jIGnD09Ih5wglnaS1FMG5tL9AmmuK2B5RQbLs+OJn69GwJwpzJstWdFgnqiSZDSxol7Kznyxq+YCnOGEKRjK5QXaczA1XICZkT7Gyper5f4L5umgozELIwFeW0ONWbMmozNjCg5ib5UDCmyVjT4CsgKkhVhW86lTmC3q+LiA+fRTTzFdavbkCaJyusyX24wkD1pLdrSeJDlScqey28NEyZai2guUXTXyfFOf+h9M5XW2FESoflT33sp07nVkcn9FNrcbFvHs0jCuNUSxJc8Ph7lqzJ7yFDpig+ebuWDpFs0C6wDmmntjYOXPnLl2qM0RdZxpINlT7GNgpoApgy+kAIfQQgGyApuAMmxDlmITVM60+d4YOrpQlh5Ee3IIS8J9iPS0wdBKF2cPW2Ij/UgWMPIivdmatYhuabj78qI5XLqQkkAjyiWyVCzypD4lWErsbkko8SuiqN67lJ5nh1hxYQ21B1ewcLCMiiP9DN7fTd7uJhL6y0lemsNsHTVpDnoS30TtLPWxtlqAq7uV6mtxYfK6wWJpg4NFOaN8ySksJDWjhJSUdOJiY0mIi5GKFpsajbOrszQoXZJTkmioSRfQ7TA0d8bE1hdzsfvmroswd0vCwj0Vay+BUsraOxMrrwzV1NIjDRtvuSzX/8Lysce+eO0YX7x6nC9eO87nrxzlyzdO8OU7Z/jinbN8/uZpvnjrrFy+yGfvXOKrDy7z3ac3+de3D9m6oQsvLyf662sZkI6yQ2zkXlm5Zb4WVAZYsltywFhOCFtywlibFUFXbjyrW5azeWQze8TSnjl5gts3bnBZgL1x9RKbNw4xdcrjTJ30P1hbLmD//u0qKNesXSWABGGvN4PlZVn867fv+O6bT7l5/QIvPLjLoZPH0FCfjr+7JU3lCfja6+HtbIh1ejaG2TVcuHqO1T2lLFroRHyiM2HhZiyMtSE2xpLYhcZkZtuSLZWb50B+kQNllS5ULXUXO+1FQ2MQ3SvjefXhaYJT0vjvBSZMtHRkupMn0zyC0fcWMJdk0dtaREdJCiG6U/CbPZHZyi4UsYdOunOxk0ymbF1Vts56SeazEDAU1ZoroM3X1cJogR7G+vMw+auUaKGvp43hfOWn63SwlMd6ivX0kam3uiZWkh9N5PF2yuNFPZ94/B88+eTTTBOrOksgVXvqSdQli+qKDTacNkO128V8sqizXHZVjhSSfGoqaq0l6mkqllt36kRqQuw5uTSBncUxjEi3P1Qaz3hBuKy/IA4vieVCQwL7l0ThYzabCU89zkzJuQbmTli4xaBvF42R40IsPZMxcVnIPKtA5loEYOGVjGd8Dd7xDfgltWATWI5LdAM+KT0E56wWIGPQmD2XWbJcRk5WOKVH4JgVjVP2QmxTxfqlxGKbEY9zbirei2MojwlkQ3IoqxMCKXExZlNWELvLolifHcyyRHdqE30prE+keEstJdsbyRquJXvdUjLWVlOyayV5o+2Ely8mpiQVE3szNLVnMHf+HOYb6mBiPh9T83lYWi/AQbKml68LPn5uePo44hfgRkikPx39Q2zZeYZd+0+zb/wk+/YdYu++/ew7sI+htevpWTXIkeOHeObcITZu3cLYnv3sP3yYIyfOcuzMM5w8d5GzFy9z5tlrnL1yk3NXbnHu6i3OX7/N5eee5+aDF3n+ldf/BvO3H1/jn7+8zm/f3uebty/w8UvH+fiVE3zy8gk+e+kEn8r1L149xef3jvLS5i5uLCvldvsS3trSzdenRnl4ei+jI7tYkltGhK0JS6O9aQhzptrbnBofU2p9lJNc2dIdZU+5lxGp/q6iSE3ymDE2b9rOti07OHjgMOsHVxIX4Yib/XwsjOZgJZmme1UXnb0riAh0YFGoLW/dP8W/f3wF/vkm77x4kSzplBrqU/iff/wDC5P5rKjLINLbDCe7uZinLGZWWgW7jh3go9fEpl7ZyL27e3h47zAv3z/Bi/dO8Pyd49y6fpyLFw5y5Mh2tm4fpm9tP8s6mshfWsWi4iKCMzKxi41jlps/E518meoWzHTvcKb4RGAcFExLTRaDrcV0VqWRZjKHiNkTmDf9aWkwk1S7Fdx09LAUSCwEJo8ZYinVtSVzTmau2NO5c2ajp6OFzhwNtAQabSkdDcmhWproamuhPWOG5EFNgVoLW4HQTOypk6iv22x11YEEU598nMf/AnPG09IQ5HZ1scszn5zAjCcmMF1q5pOTWTBlhoCsgZOopqvA6KA2nbmisibTpxBvo8+ukoWcXZ7O2sxohuQzfaG9gCPF8ZT5OanO4VPkbc0GcSPFAdb4LNDGy8aa+aKIlt6JBCYtwye2RrJkFiYei7GSHOUSU4x3Yj3eSU0EpPfgv7gbp+h6/NP7cI9vZLZpOObGtgQ4W2KiOxtNybnqs6fJ8znhlpuIS9FinPNS8CnNwSEzCdOUhXhnJxMUGUCUjxNFng4yxjwpcDcjRZpwvIM+4ZJLzU20iO8qI32wjpCKdJzj/KQBmKIjr6GrLWo/R2y7xjQ0NGdKJpzFHK2ZzF8gjcpsPmYWC7CxM8ZBlslToHT1csbd2xW/QB9Cwvy5c/fao9ykfA9E+WaI6tjWP6SUb1sqvySg/C9X/6q/r8s/1UHqylHrf8i/f/Irv/OLTH+T6b/k3+8y9xeZ/iRz/sJSFPONs3x4/7DUQT58MC4lA/nhuKpU15X5Uh/dPyR1mA8eHuE9qfcfHOHzl49z5VAP61tFNerzqclcSFaAEyFmeoSY6BFmokO0qR6LHQzI8zaiINSKlEBrvK3mqc7D42hlTmxUFMvr6qkvTac4RT7sxV6ECNAe0hWjowKIi/YjRvJi4WJf3nxwiq8+vsPta+MCohbebuY42hvz2H//t1i/mbQuzcbZSg8DsZSWi9MwLG9EPaWYCcGJTPCP5yn/RTzuvZDHvWJ40j2Sp5xDmOAQyCRHfybb+TLFNoApdn5Mk2ww1VUue4YzzSuWGRLepwfEMSNoEbNCk5kZkcQEv0isI6LpXpZPZ+1iVlQlk2aqRcT0x8UaTmWKZEY1Kc2nJmEuYDhr6KjgUDbwKJZWb6IonMA7e6YMEoFNU6DUEiXSlJojCqkuyqrkUPdZmnhKTvTX1MZPcoyD2GNlK6+ugDpdUcwnn+QJUckpkyYzU8DUnDgJDVHOWU8+JTWB2U9OYubjTzJfXnNZdAjjVYs4J8qyKSecFFkPlT62bFjkz76McDZEezGeGsELsi7PSJ7blxXMidJFHEwPYW2CNx2RjuR5WjJZrPA0DVF4hwC8oooITW0jMreX2OJBoopXEZTVgVdiIwFZKwgtGCI4awCnqDocQqrQMgoUC2mKpzRxH+u5uMr4MBRQlJw74+nHBdIpGJvMw9XXEWsPG1zCvfFPCsMnMRz7YF+B3x5jcwNxFVro6WqjNnMGUydPZIY0LwMrO/T1jQhbmEhETJREBHEeBnMwMtJFV1ed2QLlTGkA/6nZc9TQ1ZuDvuFcDOQ1zSyNsLKVxu7ugJ2TDU4u9mJtnQiNCuG552/y66/KacmVcw88guzRD3v8B1Bl/i8C4C8yV/nBA8lZ/1YCl+prJPz0009cu3Gdn39/dH6gr779hqHRYeIWJ7O0aRmDGwb47JtP/gbzgwcCm4D3wb0DvH9vnPdfOCg1zntSyuX3npe6e5B3n98vtY+378r95PpH8rhL4730Lk2mc0kSK6oTWV4YRX1uBKWJfiT62hAn3Xahqxkx7oYkBJqTFm5DfrwDpanu5CS4EuVvjp+TIWGirkEeMhUbHCKXQ3zN8HPXJ9DLmLhwWxIibclP9qK3PZfwEGcmT3qcf/zjcWwsDfB1t+e/BcwZUyeTFh+E7mxRImtLjMvr0M5fhnr6EjRSSpi9KB/1uGxmxWYxKzoDtfBkZgTHM8MvVuCLYJJrMBOdA5nsEsBElyAmuYUx2SuayQLlJP84pgYlMT0shRlRmcyMlXyyMBuDRZlk5sVRlx9NWagHUVOfIFDjScwWzGS62izUZghwU9XQnyJZZsIk1X5FIwFV2VrrOlMLfbGYs2dMR1tRTAFPR0tLQFXHeJaGgKiDp/oc1WF0ZhOnMf/xp9H/x9OqfY3zFIURtVN+Gn2SAP7k008xVdR56tRpTBNw1abNYsYkmU6YIbBOQ03UetI/nsJKR4Ph8nQO12UxkOxJX5I/zWnxtItVq3G3Id3WguURgZR6uZDhJBnP3JBMOzOWCyRVQQ5Ya01Dc/o01KV5TBcLOmniZJ4SS/yEgP+Px5+QrPsUT0kzmCD59WlpBEopav6kNInHxWo//vRU/iHvf762BuFu1gQ7muAtzsh+vgY28zWxXKCLgfZsZk58UrLsBBwsTdFUzvYgdltN7PmsicrX5uaoDiBRm/CkWHex7ROfQEdtIoaiflb6OrhbG+Jta0hsgDNeLubMmyeZ3UgTbe3pstzyOHm+GTOnoCaXFTi1tGcKzDoYiuMyNtMX5TRWQWltZyUKKnC6i52VhpBbkMWtGxf49ZfP+PkH5YeA7/H9Nw8FPuU86t9KKdB+LvWRzFPqE/788zOpz/nXH98yOjqKi5sf5nYOzJ47H60FhngFhTHf3E7KgcziGsIX/a+M+aFY1A9EDVVwyvT9e4d4V4B85/lDqtPjv3F7nLdv7Of16zt56eoY9y5t4e65YZ47t5HjY+2q35VYsSSFnmUZLC+KpjY3nJqcUKoygqgW/1+dHUh5hjdlGcrZrz3IWmhPeowdqZF2LPQ3ISHUglwZJMGexlJmRPrbECx2dFGkk0DpQKifMWF+JmQkuOPmrC8D4L+YKB3yyaeekgymSWykj6x4sXNizRJEXT0djNCyt8eishmdvFq0MirRTC1jTmIBs+NzUF+YhVrEYqYGLhLoYpnkHcVETwFT4Jws08keAqRy3TuaST5xTAlIYHJwMtPC05gSnsq0mCxmxOUwPTaNmdGpeEjgz6tzJ7rICOsQHeY4qKFlMItpAuaMmTKAZ8xUKaeJAOai7MifLoo3Yaoon6jhjNmqswjYzlLDXHOW6mgaY7GbXpoacvsMUddpYj01Vfself2ONmozmT1RbOu0yQLlLPRkgGvMniV2VhRTGoDSDKbLa6rN1kZ9jq5YtXli2+bKINRiyow5TJqqJa+hQYaPG8PSUIYzw2gJ96FWBvHW/DiutxZwqCiFdXFhjCYGc6wuk62FcTSFOxNpY4CGlgaTJsvrSzOZqTaDKVMmMVFgeVRyWZrPBKmnxVY/Jao6QeZNEHgnCqCTpAlNnDxDPg/J3LamBNnJwLSYi5uxNq7irKwFTuX3XCzEKlvp62JjoIeJtjoORvNwNNTFxWwugZL/vG0McTadi5MonLUoor04M1+xoGGuFoS7mrPIT8ZXuDvlklnD/eyYpzcDQ7mfpqY0KQFy+gxxGjKdIRFoxixpbjrqzFPANJ4vcOpjaGaAmY0ZVvaWWNqZYyWXPf0DWbPtPKu3PEtpTTc5+aWMbR3lg/de4bdfPxPwvuaHHz/iu+/f49vv3ubrb9+S6Tt8K9Pv5Pq3X73GxXO72Ty6ks72OiJDQjE2NmOBkSlzDU3QN7PEzNoW3QUGf4N5bOcgw6tWkZ9VRVBQIp7eYbh7BODg4Ia1pTVmJiYs0Ddk3nwD5uoZiFc3QlPLQDq0NpEB3qxtzWVkRREtJdFUZwTSVBLLMlHOinTpvIv9RB39KErxJm+RK9lxTuQmOJOX6ExBkpuUO4ujHLFSTlxsoIa9ci5UcxmITvpEiuUND7Ak0NOIYC9TFse54eVqyhNPPC6dWFnpYn2mTiEpLpBpMkD++7/+W+5ry4r6bLzysgXKpWhnVqGRVsqs5CJmJuQzMz5XlDMPTVFODSkFVI2EPDQWPZoq8KoLdOpyX/VkUdn0auZk1aKZVS/TejSzl8m0TrJrFeqLy9FIKkArMhH3ID/0jQQGgWv6TFGoWQKjWFM1gWy65Eo1AVBtujozxdLqipLZCCQuCoACWlOIKwcKQ1S/p9IabEPQnBm4TZUsOH22yraaK9/0EMXTFMVQm/AU08UZqAvIegKvriitjuZsgeFpGfwTmTpNeW3JqXrzxZ6ZYm5ujZWVLWYy1dJaIGohedXdlRU1pRwcGWT/hm76BNC+lBAaYnxpWujP6sQQNgiUgwn+NIQ7sTzKhZZYV7rjHFmd7MrSKGfVDxRNn/SEwCg5V8m6kyeIi5msUu+JE5/iaVGyCaJ6E6WJqErW1xSx3dNE1RWgnSwMCLQzEjDn42muh6fZPFxM5mKjL/lbsp/5PLH8Uubz5sg8HRwMtOV2aU6WC+T+8+T+8jjLeQLpfIIkQwY7mYoCW7DQW9yVvwPJwc4yzgJxtlvAgnmzWSBqrKilAuXU6ROlaU5iqqjsdAFTlTPlNYxMFohiGgicCzAwXoChqT5GFkaYiG02tzenb/NxNo6/xvqd99l08DU2jb9CYupSbG1tSc/OZN3IBu699Dy//us7SY8/8OPvX/L9b1/wvUy/+/1zvvnlY77/5VN+/PkTPvv4IR+/e4eP3r7NB2/c5P3XrvHJW7f4/L27f4NpZ+9FcEAQdVUltLcspbqqjNjoaLRlhU+UzDJ5mjK4NKUb6zFtpq68mXlMlZowXUc8vBktS7JJjXBlYYCtytK1Kj8emh/OsoJwUdBIqnODqcj0pzTNR8qLPAEzO85BlNORxDBLlVIa6k3BTH8mNiYakhG18XcxFDjn4+sqVtVVOquTAREBVgKmsSjlEzwly6UMxKeefIKYcE+0dNSUN4SdrOjWmsXYRYWil12O3uIyNJOLUReA1OKymLkwk1kxaahFLmZ6SCLTgkUNJTtOFDv7tFcUT4lSPiW58imvSJknahm0mMlhGUyMyWZKQiEzUpegnlmPRvZyFbSzBGbNuFRmSNf7h6j2UzIon5DpFAFEXRRupuRDNTUNUThRTwFzhljY6VNnME2UUEOUJNB0PqXiEFbKwN+SFsDmVF/641xpj/Ei0nie6itexordlcw4UQb7VHnPswRmHU0t5uvqMFdbcpbUNLG2T4hdVNR5ijz/bE09aRQWWFg6YGtnj5ebM7s3DXHt5B4uHtzKobENnNw7xtHR1QwXLWJ1dhgNC71YviiYZaKWVREBYs19qArxpj7Mk5ZIV1YlebItP4STtbHc6EzjhYFcnulYTHVqiDRIRSmfkOWYIu9tkkD6CMhJUpPF3Sil3DZj+lSmCqA6s2bgKgPezVzAEocT4mxCmNhOBVRbgdB8njYLNGajP2eW5E+lNDDWmo2pQGutp46jvhauRnNxl8/Pz9ZAgLQkPcSRBF8r4nwtSQl1ICXcFaO5s1VbvXXErk4XEKdMe1RTp09iigA6feZkcRRq6OhqqFTTyFTgFCANjQRME4HUzEiyp4HYznnUr9zGyIGXGNr1AhsPvcrGgy9h4yquaorijuaIWEwX9dXDLyCQJTVV7Nq7ndffesDvoqbKT2b9+JtA+c8v+OFfUgLot9+8xZefvcSnH7zAV5+8yA/fvsmP3735N5jaemZozTVnjo4x8+aaSZdxIT4ihMLUGDIWhWAqVmKSZJzJ02ar7NBUNR2mztBT1YQpulhbWeEqNqcsI5aOyiRaRTmbiqJoFNVclhdGdWYA5Wm+FCV7kL3QiZxYUU0ZfIsjHURxLbE3l0GmOUVUcxa2xjNxsdTEVxTT38UIXwHU3XEBDta6uNrPw856Lk9LpnhSBsGESU+psmVEkAeWFgvkDf2XWFt1mqoFTE975qaKamZWoJlSzOyEXGaI9ZwekcK00CRmyFQjJl1UMxP1RaKcifloLC5kltTsjFI0c2oknzagUdisKs2iFnTKV6Bd2oGWXNbIqUc9tQK1WHl8RCLTjaVhTPgf+TxEGST/TFdXE6ukzqzZcwTO2WL9RC0V1VRqqkAqNU1qimTPCaI6M0RtrGUAJtgaky+DtDbEiVBDLTLdnbDR1eRxBfbJUwXKWWhraKM3R4f5OroqxdSSATxzppo4iacEjiliV6eLRZujOhrFQKySpYU5Q729HJOBcv3sSW6eO8XFowc4un2UgZoyBrJi6BXF7BSlbFwUSmOirDeBsyYqUMD0k2wpwEZJHk32U204utpVyO3BCl4ZXcpzo3Vc3d3Hzx/d5ZkjGzETqP7nvx5TfVtpqtjYKYqKS3NRSoFSAVgFqEyVnGioI83YQAdXC0OsZTpPMt98DXEJ87RwszQQWK0JE/sa7mxEpKMRsU4mxLuIe/I2J9PfiuxgW3JCHFjkZU2UhxWJgQ5kRLqIQ/PHxWYBmhrTMTDQYs4sJXuLok95+m8wZTpdbTJzNGeiraeBnlhoBc75YqP1DeeLzVzAPJlqz9VDXVuPmrZRtp94TcC8xci+e6zeehXN+dYC+Gwmi/uZKE1xosSUSRJZnhbLPnnaTEzNJZItiqVrZQunT4/z8adv8Me/v+Wf//qKnxRQf/6QH396j59/fI+ffniXH79/928w58y1RFNKW15kjp4Fs7XNpdva4OPlS0SwHwsjPPD1tBKfbihBWV9skjFaepLj9EyYoy0rXyyuvaUR2YvCaCpOVmXM+oIIgTOaBpnW5AQLmH6ULPaiJM2b3EUCfpApkb5m2JrNQV9nssrG2hirY2+qgasopqed2BUHfTzs9eUD1sXBSgcXWz1cZJ6y0h9/+v+p6j2jY7vOK8En8iXkDBRyAYWMyjnnDKCAQiHnnPN7Dy/yJeYoBlGMogIpiVIrZ1sSJVmiRFKSJdndkrvHbrfbbaunpz1rfvSsXrPmx579XTw1PVjrrFuocMM53/723uece+45yqXzOHX/ffA49Ah6TTh13ymUlRbi5oU5TI3H0Dwyjab5Q9ROU56OLqN8kCzZN0mmHEN5ahxlZMsSlrJ+vjc4izJ6zyqyq2r5AsF4DdW7d1C1dQdlazdQtnodFesPoGLrFqoJ1JqVK5Sye5TF9K1k4DLKRmEIaeyCkjyUymwaArKawKxR1aGqmgCtZBH2FOYkg5aVVFKCVzB4Swm6MhQx+VUXl6Gjth51lK8qATQ/K5W5qQR0Lb1mA72muqkZLQRlg0rF/VWivraOgV9C730eBQyG0nICntvqWjW6u7R4+PYD+Nizz+GLb34Bn3vtdXz102/gy594Ga/cvY4Xjw/xsZUxPD+bwQtMrE9ND+GRcZbJLO6MZnAnl8GTM6N4ZW0Kn92exud3x/FvjqbxvTv7+M5zj+Bbn34V33zzE3j744/jL7//efzL3/wF/upnX8HqXBalZPgiAWRFMWU8k1VJAa+9kAqC0pcJrKa8mAm5imCsQK+6AcY2NRNzK/RkuBYmtdqKClTwujS1NQqzjodNWEiYMenrxJi3G1MBPcY9vRj3axVwbme9WEw7MD/A+Eo6UF+TT2VRAU2z1HsRlQTltgCTWyklPJ+yMtqCmjJlOKVRXQe1hsmhrRnq9hY0ttKjNzdA1dCICjL29tUn8dLnPsCLb/0cb37z97j60GeQX1JDgqpCIS1HPtspj+0n20JpB6qlMrZZaSVBW1rGbTmcTiv2d1bw6stP4Wd/8S16z/8A/L9/xP/zPwWYf6uUe7AkMAlGKQLOOrVsDahu7EV1fSeDSoOeHi36mDWdpm70MIP47Db4rQZEPFbKSy/SIQcGo/SN42lcWR3DlbVhpRPoeLUPF5aSuLiSxsXlFD1nFEtZJ8ZTeoyktJjNuhFytkFTV6j0YoqMtYqUpcd0G+p4DA3cRg0cBjW9JxmTwExFDGhuqsb9Z+4jc57BR86fRkcbfVPQglNnTiPv/BmsMPM/fH0F1qkF1MxsE5hbUOXImP2zBOIEipJjKEqMoJAlnxL2fHAQ+aEh5IeHKF9zKIiPorBvAiVDCygfpwSePkTZ9AWUjB9Qzu6ifGoXZZM7KBujZ82uoDI1iiaDFrrOepj1lGLGdjY2A7GilGypUsBZXV1/wpYsVQSnsKcA86RUEKBUJGRE6TARoIr8FRBXkCGrKqugqqlHfZ0s26lmoTSrbyYg6WnZ2JUVBDUZ9+zZQpwvrkQR95mXXwi90YDnH7mDj968jqfvPqXcUPC5j7+Iz3/sWXzw/e/glz/4Dn7wFuXZ1jxemhvEizNZfHx2GC/O5fDCPMvsKD4+P4VXlmbw+soMPre7hB8+eRO/+cqb+Mk3v4T3f/g9/Nuf/Qg/+Mrb+P6X/w1+8rUv43/71V/gf//De/jxl17HEzd3mTwoXek/y8oLFRBUlJEtCcxSbqvoxdW1lQRmCdQER2cT/WRHC/RkLAFqK61UNQNaXa1C3GVCxNKOqKEF01GzAtCctwcxYyui9JoJKqkM7c5kVI9lAtTaU0/Zf4ZEUoMGesgSAlFhSybNPwGzmP+L56whQzfw2E30s01k6qbmRkrSRqjqBZRSmlDB5Lp1/Bhe+8K7eO5T38erX/wFJhavMQ5FEhOUAkiWPCZYAWdBKe0K276IoJVSzHYsKpM5xlVKyS8qQh2leX8qioduHuNLb72Ev/rge/gf//L7D4FZXd9NELLUnWxljEnVxNJIRuS2pr6L5pkeIOonWHqxkA0qPvLm5gBuUbJeWk5jby6OKxtZljFc2xzDA1s5ApJgXEhgfzaG3Zkwdqb9SgfQTL8RI8lebPI3MU8nuhqK2Rg0/JpygrMaNkpZq7ZW6QhyGFuURYmt2iZY+N4IZYqJDfGR+0/hbN5ZnCUw62rLkBsM0m/m4T6+P9rnwLM3l5HaWEb11BZqJillCSIZ3qjMzBGgU5SykyjNTJEpZyhH51BFSVtJWVo+vIDS7ALK+LqM75WOrKB4dBUl3Efl7BFqFi9DtXCEquk9lI+uo3RgFpWRAQwNRbE4FsTcJFVGwsYAPIczTBIlFWQ76Z2llC1jqWIWrWEWraTcEXBWyvvMsCJTCwuLFWAWFpWivJLAJMPW0Kc2MGMLINWNLcpqdE31BChLIwOnpqqCTEtA5hUQjAR3uYqMWU3GJBMToDa9HjcO95XVC7/46X+D3737K3zwgx/hNz/9Mf7DL9/Hv/vFz/DdZx7EW0ymn1wcxKvzQ3iFbPfa/DDeWB7Bp5an8fbRMr7+2A18+cWn8OqTd/HKo3fxpU9+Ct//+nfw8x/8GL//5W/wpU99Hl944y289uzzBOkX8M3Pvkof+1E8cm0DRfmnqRBEhhczkUjSkesrp4qgVyYwZbXAFlUp46AebeIlm+oJzEa08//2+jqk3VZkvQYMkx0nQxakrO0EZBMGXW2YjugwKku6yMNqyaJz9MK2niYy8nkmrGLWEeu8soRMef5/saVspRQW0/cSmLVkbXkyW31jHV+zbcR+qJhMZeiqTnq36wmsSqzsXcanv/wzPP/J7+Olz/wIdm8Gp88VnLAlAZnP5JrHdsxj++Uz2ZaQKQuZWIpE3srQkvKaiVOKAthqSuBKvl+qdJp1aVqxPDvxr4BZ28WDf1hq6liELes6aIw7mTm6UFGjgVZLpuuPIeI0IOE1Iu7WIhkwIO4zImDvoezsxGIujuuUs1fWc/SUMayOBrE+FlKepbg54cX8oAXTfQYMRTuxxfcOVjJwEIA9raUwdVbC2FEJc3cNXJSzDpkvyYxo6W2GuYcyh1lwNONByG8+Aeb5s2RNVnjBOQymPASD9Mx+hL9pw+29EeTWpukdKTUn6RsnKWfHyG4CvqE5lAxOo5jALBqYQjFlbPnIEqon18iwW6hdOEDtEuXsykVUs6hWj1GzzLJ4jKr5iyif3kXFxCYqyMLFZOCmUEq5n3V9mgloMYW9pT7YdWoUnL+P8vJ+ZmsBZzUqKmsItFrUstFruVWJzGVWLWcjFrMxC9moMuYnQw3iS4Vpa+klGwnK1uZWFnoeblsIUDVZUyRsdVW1UgqZge/nb8+cPylFAm42fr26A3PLm/jGt36AnxOUv/rgd3j/57/Ez3/yLn7501/gpz/6CX7y/Xfwk299Gz/62lfxzjdkYe/v4F0C7r0//y7eeuYY77z5IH725cfx7pefwt/97PP4s7eewdsvP4PXn/8YXn3+dXzu9S/iz778PRxvX8LeyhE+89Ib9LBv44uvPY2ffftNLEwkkJ93WvHBlQSJTAiolB5r1sfExATbvQWtFQVoqCyielIpnT7qmio0V9fQf6oxHnFgPGBCztWNEWcPJny99JmUsiHK2gjjKWbEVNyE2T4v3PSlZcVnGAt5TILFClvK/cZifxQwFtGHF54jkM4RmPmoqConW9ajhfJZtiqCUAEjk14V67eK/wswSwiu7PgCXnnre3jhE9/FK5/5M9o9s5IQ/8SW+ZTdeUVMriwFbHMZLisg6ApKCFR+JsAVEMtnInfzCVSRuAJUeV+OUcwEdg+WHwKzStV5r7TzhE5KNV/X1HYo71XUqOG2mggqL5yWHsUrVDIoqpRCmqaPsOp7cOtgCfvzGUz1u7AyGqGE7SejJrA+7sVSzomZQTOmWFYmQtieT9NLtkDbVk752siKbYCdvtPeU8vMVwebtpnes5ngVMPGYM/EbEhG7Dhz5gzuO3ce51nJZ86copS1kk2qeFEfQU97A64TmGMro1ARbKrJLTLnNirIfBXZZVQMLaFsaFHpuJFSToYszc6jdHCer8mSlKflo2som1inZF1HOdmyauZQmahQNX9Ab0n2HOdngwsopuxtj8axs9LHRJNiYvLx+lxYJXPuLvZhcTIJTUuDImlr6+gdWUSC1qnqCc46qMR7EkDiI0XKykB8MRtQpWogKBsYWGTKZsr9lna0tXYopYUAVTep7zEmGZKNn5+fz9/KRIMinMunh2MjV9aQkWub8cJrX8D7v/1HfP7LP8a3vv+X+Naf/xZf/c6v8M0//w1f/w5f/+6v8b13/hp//uM/KP9/6/u/xc8++I/4QMq7P8Qffv0O/u437+Bvf/kd/O2vvo2//+sf4YsvP4vHrxzjpSeex/NPkB3f/CourF/E7StP4c3XvqLcj/u5lz6Kb33mBTx3ex9ttB/ScyyljP65pKwUgUgEH3/tFfTHfdBUFUBN1qyvKCEgy9FCpmutq0TcrsdMzIW5qA3zMTu9pQ4TfgNW0h4s9bkwm7RhLGrFKD8LkRyqSvMUH1tadp7JMJ8WgrJZ5Os9lpRSwJgpIFAVxiwtZpvQv5OZpb6qpD+AiVMY8wSYVDhk0eKyMvQPT+Gpj38BT7/0dVy++TECrJogp/2gYqljwvTH+hGKZ6gEGk7GbYsJvv8FWoKQbVxDpVPLtqthYq1uPHld28gk29yCcsZDIevmHixPnaqsEeD9CZRS+H/tCUArVW1KqappRUW1hrKKOt/vwORgCHYDPy8v4cUza7OUEvnaDg2OVsawPBzGwnAEh4tZgrSPbJnAykgYc4NOZWLBbM6FoZQbAwR5X9hG8FXCQW9p6aqBsb0cRrKneE5jTwOshlaEXAZ63C40N1QgFHJRCrGBq3jBrHTpYXNYdWjraJaLQi0z7xGZeHJnFvWz2wqQqqfoFcfXWOgLCbjKsTVUTZFJ+VnN7A6q5XtzO6iSLYtqfp/SdZdA3EPVwiFqlsicy5cIzn2yJcE6soySzCw96RAcfXFszcewOBLC8ngEqxNxzGUDLH5MZgL05c1KJ42KjV5HsNVL5w5fCygFWNUyCYGNVnCekvTsCdtVU+7W1TYx2bQqpbG+hUX8ZQuL/H/iMauEicuZhYsKyZT5OENQni+gNC5nouQxRdpev/MM/u2//xf84Cf/Dn9GAH6doPzGd3+Jr337fXz1W+/x/w/4+pd8/QG++4O/wjs//Rv85L2/wwe/+o/4+2//AP/tG9/G//y7v8b/+ONf4Q8ffAd//uXP4ptvv42nbz2CBy/ewQuPvYo7Vx7BKpXEI7dfxseffRtvv/4lPHzpGJ944g6++NJj8Nt7laGtajJhNQFQVFyEUDSKp599DkcHO+hqLEdvcwXaakvJnJSgBGevug4jISemGR+zEatS5gjCuYiZW7Jl2ISsz4Cs3ENp16KhmgCpYVKjX1XRt9YS6ALMomIBonRE3WPNQmHOAr5XRMCVMrYZv2RpBZAEooCyUgAqbMlEWk1gitwcn13FMy++jcef/SzGZnapUPIVCfuRs2cxNruC1z7zXdy4/TzjURSMsKZ4TiZN8Z3cFjMBCyBVtCMVTMziW2UpklKqo1KVSum4k067E1Ty70+AFIBWsJwAVcDJ12RNWUKinFK2tqkbJqsHfocNQ3E34n4LA4TyjBdSywOpGGCTQ2lK2AEsDIYxOxTCcNyFwbADWZZpSo2FQTflrRvTQy6kIjYEXHoC0w5bdx2culqEHa3wmcichnrYCVTplY369EgELGglIxYWnEEhwVjEbFjGiq9qINuoylBM2VLTWIP69kY0kDFb2mvRbO5CYzqDhrkNNG5cQfPmVdSvXSb77aJubh+1i4eoXbmE2nXK1LVLULHUUrZWL15A5fwh6lauoG7zOlQsNZs3ULt2nZ/xO8tHqCdQKyb3UJyeQKgvShkbwfpUChszSUwMuDHW76bX5bUnrAgxeFqa6+l1qhUJ20CpVCeMyAwppYb1Jp0/efmUoVQCBQVFisytJyMKYzbKc1rUGjQzqzYzuyo+U6SsqhGVbMiS4mJK+nycJjDP5ck0uBMZJd72PH3nBJPLX//hv+P9X/8XfPDrf8Qvf/PP+NVv/4hf/e6P+OVv/xm//t1/YeF7v/mj8p33+J1fcPuLv/wH/Jjy9r03X8W//7Ov4Xc/+iL+5tffxv/5D3/A//Wf/wb/+bfv4nPPP4FPP/cs5kZnMDuxj0uHH8WnXv02nn3sZTx89S4+dvcO3n7+LjxM4kVynvnnKNXPUd4XYXFxDo8//igevHsbEb8NarJmb0st9G1qtKmq4NW2U6Z6MBuyYYYgnCco56MWzIUtmKCMHQ4YkeE25OxFU00hfft5ArEI7W0NaFOz/hgXFZTIRSJbKWGFNaUDqEAmQ5SQ0Sgxi8hQYhuqqlWMfSm1LALOegWcImNrWWTSxtLqHh598hN49uNvI5oYxan7aaWocvLJjGu7l/HQk5/E1NwuzlC5FHPfeflFaKTaMZicBGkFGtiGOpMdJpsXDk+YiiGNeDKLdP84MkNTBGm9wqr3YPkhMGvquqmxuyldpTe2g9KrC3X13ahr4PsNXSzdqKjVKFO8EkEfBqMu2E1aaDp60NTcAb/LzQAdxvpEmuwRxeZ4EhfmB3G8msON7XGlLGV9GE+ZMc7gHR+MIJcOKSD3WzSwdFTDQpbUdlQo0lbfXgNdGxuqsw7G3kZoe5tQWlmIwvJCFDGrFlYV4Xw5PVlZPkpqy1DNxqhqZqJoVUHVUofmjiZmqAoG61ncd/9HcJZZurq3Fz3M1J2Un+pwEi2UH5pEBupoGjXuAFQuL1R2F2odbjQFg/xOAq38nibB7yUz0ET60RJMoNkbQG17JyW9FrsraSyNhjAz7McCVcF8LsrEQ0lLxsylHRgboPex9pIZKwlKsiWzsvhDKbW1zM4VBFIJM3shpei5c8rQiQRDHQGsAFPYkkBsblajmdKnqaFJGTYR8FZW0Jsw4CX7n8sXUFYoCy7LTbvNLWqykwrxVJZg/M94/y//mcD7J3xAYH73ex/gjZc/jVc/9mk8++IX8chjn8DbX/wR3vvtP+HnAsoP+H2C9ytf+DyevbmDRy4u4vrmKC4sj+HG7gFu7F3FzvQ8Ug6yldlAi5HF9PgRttYfw6c/9RN85uNfws3FVRzGPbicsiLQrqLXK2aCaeB5VzDBnkMqGcXduzfwxOMPYm9nDT1ss7baSjTT9/U21SEbsCnecjpEhUW2nAmbyZ4m+koThoNGDHi0GGXi1zRV0GcXsS7ImLVVShJsblQp7Fkud/mUnFeAKUXxmkwKBYrnIzjp8coJugr62XKWE3CqFNasYtuIlBXWLKuqwurmHp55/pN46NGX0dljxf1nJRkW0Me34eGnX8bLn/waYkkC9jQZmm1yH9tykix7cPgA/X4tVjf28fIrX8DNWx/D7Tsfx2OPv4GHH3sdL7D+9w8fIpAZB1Sd92B56lRXrxsd3Q6ltHfb0dnrYnGio8eprN2i6bLQ6HLbTh/Xboa6zYTuXguSYQ8znQX1jY3M0DTQ1NmH67N4+GgRH7+7jQcPJ7A7E8XRQpo+M4OJpAOj9ATj/R7k+gLIpaIYjPmRJptatA3oaS1HV3MptJpKvq5gqYShsxEuI0Fv70J3lwpFzKrVzXVo7KD36mlFS28rWntboO5qgLqDMlGtoo5nYNZVKCb/9On7lRk5Z86fzMqRxmmlXAqbO2CtL4a7sRQuyigT2bebgO+m9GmvKWaSaIKe+7IR2MnWKiwYm3Do6cBlbxe27RqM8Fwcqnxm9SaMpF0YYaKZpnwfyfjJkvRCGR+9kxXRkBEJ+qNEzIlmSrMaZuc6yhYFmAIubisIrlIGiUxtK2KWLS+toczltdQ1E5yNijdtkh7ZJo0iZUXS1tf+CZgnvbrn8gqUzp+zzNaSwYUxxT/l89qTXhfe+8UfCMx/wrsE3a//6r/iW9/8OVJeO2IDGazefhHHj72Bl1/8HN7/5T/i57/6ZwLzn/Deb/47vvz2V/HQ0TKOV4ZxsCBJdhx3jtZwa28dF1dmMeR3w92lhbHNCHO7jCnSrni8WHQ6sOF34iBix61BL9KGFpw785GT2UElbEPakInxEVy/doxr1y/j0qVDDFN56FjnbrbpkM+G6YgLU5SpM+ET+bpAxpwiSLNUUIN+PaZSLvhtVHmlZ1HJhF1GEFZXiZQlO9Gj1qjo2wnKIiosmd9bTLlfXMLEziQonS7CYqVUK8KQfyrClFW0CCeMKdsGAlaF5lYNbt9+BI8++gIuX30QZZW1OMu2+sjp87DYfHj08Rfx6BMvobvbctL3wbaUzp39S9cwPbPKpFSNjc0jgvJ5XL/xPB64+Tzu8PVjtAGPP/E6wtEcgU52/9fALKluh5TiqjYUV2r+f6WoshXFFS1KKSpv5nv3SgWB1NWNMCvfZNQyK1WgtbldeRDQpZUJRc7e2p3EK3c38PLtRXzszhI+emsdW9Mp+M1qBB16+J0WRAIuRHwm+kkZw6oiY9ZB31HD/+tg17XCaexm5WvRR8Nv6KnH2UJKEkqMSrJGFRNCDYO9sUWF9q5mWN1mpMb60c8ir2V86lz+aZyl/BWzX15L800QaulZE64eJAmuZIcKITX9bW0JTPQlemZZXX0F7N1qnksT7PQ9KU0VJsjkS7p67DtacODUYI6yO9hcDLtGhZhbxyRlVp4enaLMGog7GWRejA4QpGkPUgknklECk8FSSe9Xw4aWTiBhxGq+ltk85WzEMpFWlLHSGSTAq2dQNJL5WtUnPbICyD+VOspYVRWByYaUzqIzefk4y3IuT8bVKpnhyQL0Ti1N9TgcDOKn3/kJfvGb/4r33icjfvDfWP4Tvved9/Hk9UdxPDGB1x95Gp/99Dfx3i//iHc/+Ee8+/5/odz9F7z5qa8jbOrE1mQKF5ZymOvzYYuK6Pr2DA7mRrCWo23p78dQKITG8nK42jqw4PNjze/Bms+Ow6AZd/qdGLe3UaKLpMwnixUp4HQ5rTgmILe313F4YRdXLx/Bpu1EyNSDnN9OthRfaces+MqYHXNM7OOs4z4ypaxy4DFqUCGdPOVF9NmUshXFTHKFVBulrFsyYRkl5T1fKcMlcmyZiFFM7yc9pVJk7aITQJ6AsqKGgKyhd2f9VrH+q5kYBZgGswU3btzAjWs3MD05hfPnzyuT8z9y5jwi8QyuPPA0Nnduooy4yOP75/PzUdvYiis3HkE8kaUtaaI6eAI3+b2rVx7F7VvP4M6Dz+HS5UfIqA+jvd2ktF0R4+AeLE+dcjl9MBossJptCPoCCHj8CHpD8Lh8sFhcMBhcsFn88LijcDqD6CVbVtc0QVXfrMws0XXr0NHehZ72DhwtT+GVhy6SMXfx5rNX8PytTczQb3mYMS0y3JE20XtSfjSr4GFW9TicysQFh65RAaYyLa+zGtbOWtjIhF6bAQGHCRG3Hp2UQ6fzziBf5oNWqphM6nCepvw+ZuJiNkhDWyOqCVIVfWdDnQy0E8TSOVRMiSiAZpYuq6lEeUMNJVUVBnpUmDY3c1sLe20hDNX50FXT59CvuHub4WM29js6kTa1IEEGz/H8x/T1BGol3HXy/XOwtVQgau9AMmRSZkj1x2wYTDqRSTgQ9vQq72f4f5ryK+w301NWkg2rWaoIUGZ1GRaprEJVeYUySUCWB5Ee1ooKyl56zOamZrLlCRCrKyl9GSzSKVRNUJbL+FghMzN9zvnCQuWeTCkyuaBU6ogAryajHqWcePdLX8dv/+3/QSb8B7xH4P2UwHvn3b/Dn//ob/DdH/8tvvnD3+OHf/G3+Nl7/4Bf/OIf8MF7f8TvyJjv//BXOBzNoJ+qJWbQYGumH3d2p/Hw4QyeOiaTLmQwHrWjnUAoyzuNIFXLMcFzJ+XADYLp0N2DSwEt9uJG2pNGJgqZvVRF4FRhaiKH46Nd7G6vYWN9CRf2NunPU4jZDUg79RhhfU2F6S/JlhNUHiNMzqOUtlMxK3ooX4sLzzKpydhosTLjq4yWRjymSlVCcJINSwvoKclePK986ZtgDJSQLWUes3TM5LOUsH4qCUYBogJI+rxqbiupWJT/yZ7Cqv5gADeuX8eNq9cRjydx/2nGIQF4jlJ2YJAS//gORsaXmCAL2R6FZL/z6DHYcOXaI3C7g9C0dWL34AGy5XO4cesFHF99GocXH8HVG89ga+sBnn/VydxituM9WJ461dtrgN3mQVcnQUbQmfRuWMw+WC1eGIwu6AhMPYtW60APpW2vlhK3w0SAOqAz8ne9NrRrrLBbUrhzfBdPXNvHYzf2sZBLIEQJGpExJ7KHDKHsziYx1m9HU30NjCYz7HY7PHYzHHo1G66M4CQoyWRS7LoWMisD2mVF2G2gbyjHfefvxzlmlcLKaspaKVWUDmdxRsYLy4pR01yLBk0DKihjzhay8orOKlnzLCXUuZJ8lJENKwjMWsrhcHcDRnU1iLaWwF5fAKOqCAaCsocANaorkA6ZEWfGTzAg4r0NCKrL4ef7DlnWUVXM7+fD1VSGQFc9vJY2+BxdiHp1SmeVALqPmT5GySVFgBnj/rSU3/V1ZMxaFUEmM3pkkoHM/mH2LpGZP+foM8+igOwnn0nvbQ1BKGCUYZOGBvrGqjplwoJye1V+HiV6HrMtfyfTFOXuDr5fUlpCkOZhOuDB94438TMmyPdeexZ/+Itf4ze/+yM+oFz92bv/EX/xi/+EH7/79/jhT/4O77D84ucE5bfexzuPPoXPz07i09ND+OT0AL63P4+fMdl+6mACH10eRNapg0ndiOfpO7+434dvXhzBO9dG8aPjYbxzlMH3Dgbw5W1ZViaCp0adGKNKqqUikee9CDBddiM2VxextjyH1eVZLM5PYWt1AcmAE65eDZJ2PZK2HvS7dMi4jMiRPePWDv7fi62RELoaCTy2ZyVZsaQ0j4mtRAGnTL2rqS5BS0st/F4HZiaGcPniBpap4ianeN5DKdqBOoJabmTnPirEW56wpACyhomviglfbpMTGSusKcD0BAK4eOECGfM69Hq9smKGTAYpJbBn6aWPr95S7si673QerUQR7jt7DpFoH44OryLkcSPTH8fFY3rpo4ewvX8Hh0cPY2vnFtY3byIUyeLsWRnSkRsz8j4Epp6As5r9BJ4V7W1a6mQrOqmVu3vt0Ju8BJ8LvTp6zi6bUrq1fN/ohE7PLYt8V9PpxyNPfAW/eP8PmB9bwsrkMJbZqNuUO+tjafoBD2Yo7zZn4gxYBzSaDtJ3DzzeANmZPsXUDmuPzJWtgY1MJsMmNq2agDQi6jEjwAxazowojHmGkuR8eSnyysuQV0b5R48mt4HlSRd4BWUK/y8iG5XUq1DKBFDBYKhpqWdRobGzCTVNtThdcBYdtcXIaesxQJb2NRXBSlCaawooZwugayhBgIyZDJsQtFNekcFj7ZUINJfBVV8KZ0MprGRNa20R7GRNJxOLx9KBkEtLlu9Q2DIeMCARNCITdyiv/ZTPJkMbg7MasvRlQ70ArgaNDJSKCvrEs9LYZ5VeS7lzppLJp7pK7reUHtpmApnyVTI5g6mYTFmQl0cQ5hGc5+inGRAEaH7+eWZesgcZV3p7V8N+PD0+jMdyGVyNhfDU1BRee+o5fPKNL+Ozb34Fn3r903jjjc/hrc99C1/8/Dv4xqufwSurK3h6egIPD+fw3NQ0XpmawDNjw3hxJodPrI7ijfUsnpxN4OpSlrLTgE+tZfHWMkE4F8NL0yF+14c7gw4cRo2YJ2P26cj6siB2pfg/2gn6QI/DgrnpHOZnhrG5NofpqWHM8/8UgenRd8LVQ3A62PYWHbz8Xzx/zEk701IDeweVGtuzsprqg3VYTYtQwXavrBAJWwknf3e4v4rZyQzWlsaxt72AhflhrC6NYndtWpnQoGZC14iVqKogy9YoNxtIp0815awUsQICOpl3LDOBFhYXcWH/AGur60qfyhkhg3Pn0KzWYHVtG1u7F9DVbcAZAixPpkeSTdMDOSwurGNyaABLTHJzs5uYndnE0tIBZuf2MLd4gNWNy+gi7mR/MuFBeozvwfLUKZ3OQ/azw2r1EJR6GEyUryY/wehGD1lRb/DAZAnAYvWTRT0EMVlUa4LRaKTUtcNmC6HX3IcHH/sSfv+3/xU7KxexOpFVZgHNZEIYSbixMprC3aNlHCwNwuu2oaWtG01NlLcWK1w2i+InbQSlx1DHUg97r7BQB0FJGesxwqRtoY8oUpjxPAFYWFWJfAZzAcF5vriYUo5ylQGZJ1KlkjKWFV/JgK9uZKXXVaCGWbqCASEzPhSvKT24DZVwtVYi012FSEsZfWYxLASaUUVwEnhucyvCPi1lND0uM35UU4JwaxlZswxeAWhTCYyUwMamUvrMboJPhxC3IQajADFCL+SjzBWQDsTtyr7s5na0tdShiazZwNLUWM/ML/Ncye4EWmEBEwyBmU/mK6J3lCl5MhQlElZAKp5UZhIVUO4WFlCaMcs2MPlUUabLrVUnwDwZpysuLUePphNLiTR2kn1Is23Hwkkc71zD8uw2ZsY3sL54FZcOnsLK4m1cvfQxXOHr3fWb2F+5iq3sArYjSVxNpvHE6DienRrFY+Oykp0XMTK/rUUDd2cXhmxdlLoaxLSt8DDxddBK1FeXk8EKTgo9pRTxgNLpU8HXYQJwbDSNdNqPcNiOZMyL/ngIyaCXIKT60FJpmXvhJkAD0s9AcGobaT98Bgz5u9BGxpQpbyrGUEtPL4wOB4LREPr6Exgf7SdTDmB0OE7AZzA8GEWmL8j/E5jMpdFGxdSqqmZirkE7ge21mmEzaCl5z9IWnUYg6seFi7u4RN+7s7VKMC5gdWURy4tLPOdx1nMxJWw+PnL/fXA4KdcP9jHDBCZtc45teDafLM7EODA0wusbwtjIOMbGJ5EbmyHA1zAxtYyRiRWMTq5hKLeE8soGJan+aSjnHixPnTKYfASij8zoRnuXSelZstuDsNpY7GGYrQFKXS+zvRV6rR52qxUWkw0mI0FpJdu5wwSpF+tXnsaP//5fsL26gc3JHEEZwexgiJ4ygOvbk5S4K1jKefl7o3KvYH29mltWqpGS1tyFkIPS1UZAmllZJjViXiNlpA2Gzgb0thNkbNjTIiHIEuf+VET6ibdipeYXE5gi4cpKFLl7nlq/rKJE6QSSW8WKKH3k4vPL6cFqKGnrqtFIWRppq0akvRzeOrIf2dJWXwQLZauxS9YkaqY07UV/kHKWPjhIUDrri+lJiyhpi6CryYeJ/jNB0EX9WsS9eiYTHeJ+E1m+h4zPjG9rR9DVQVmsRdirRW+nTLMTUDbQV8qMHRm7lNuhyllkFs95BagFBGe1BB8BKRMRZBy0XCYO0BsV8vsFlOf19FNtrTVoaa6gzC1n0Mt9m2dZH+eoJMqh7miHpqcTnYZuLC4t42jnIhbGGWgzW1idu4jtrTtYXr2NO3c/jVs3X8VwZo1BtoPF2QsYH9nC+upV7Gxex9LcPrLxKewsXcfFS49jYmQBM0OzmBwYg4vtZ+ztRCHVjEjx+voq+jA32UvujBFw8tq4rVVVKvNSW1ob4HaZ4PWa4HIZGEM6OCldPWQ6h74blk4NIjZKWYcBAUMHHN1UTtYeMmc7zJSoYYMaNn0HWhg76s4etGu1MFgMjFM9fD4HYhE3knEmj6QH0bgH/akAhvpDyDIePWRdueOkXdOMtjY11C2tsBLUVpuJarGZSlCHQCSI4ZEMQTiEyckRstyE8np+bhLRWFBZY0mm4skiaKGAC7sbi0wEI0qyFOVymuzX2NqCsckppFID3L8bUSa33Pg4BnMEa2YYyb4shkan4WOiVHwpk3MeQVlU8q88ptsZg9sRg8MahEHnoMQ0kCWdCPrj9I0umBVAmu4VM9mSoKSxtVmdZFAXjPyuttuM3Uuv4ms//L9xvHsJK2P9WBhOYTYTxuZUGo9fW1VuBRuN6egv2JD8XWNjKyumHTqdHkat3BjdiaC1GX5rC5L0ZdLh062uhqahDC1kpsaaYpSS7k+foZylZJCsdZ5eTHxWHk1zHoEocraQXlOKiiDV1tVC21SHRl60jq+bybRyL+c5ucuewVLKzK5n9h3oqKXXrISbYBPQiTx1mVphN7Yokxwizl7kIlZEKX2lo8iqKiSAS9BblQ9Hew1G0y5KdDM9kh6poB4DfJ0imCNk0MG4jX7VgChf++mTdGQVWRKkSLIkz13GME+W6ihjEPPc2cB55+TaGNQEotJzS2BWUpoWS68imVRuYFfVVMJs6mKQqdDN5NXT00jl0wiv36gs758c9MEXtaDX2ApNdxPq1fVwuuw43t/Dxx5/CncuP4BbVx7BQw++jvHJqywE4MqT2Nx6HoOZHQWYwqoTuTUszl3Awtwu5eYadpYP8coLn8Dtq7fJcDGM9GcQILAqSyjB888g6DZgJheBrruZcvssk0WBwugyS6y1WQUbz9lG6yJ34tiMbXBZOnkdsqZrG/RdbH8LPbqhBwGCL2SkjZA1fAytlLUdSDl64e1V0fqo0dreihYmHlkOpL2zFa0EmtzkrDdQ+lq1MJq6acc03G8njLo2pY50HY0wd7TC2dsNh7YHFoOOYDRBq9NS+RnhclsQCNITDqSYpPrRn04glQjTIyYwNNSHzq4O+sfTTHwytS8fyYSfdTNMshEZKx1CBUpS1Wq7MZzth9/npv2Tlfd8iKcGkeofvrfNITsyy/M2KHFcSF+aT9VXyji4B8tTp/yuGHzeOEK+JBxkSU2bHs3NHeju6IWhR8+Tt/B9NyWsAwa9hZVIb6mzE8ROOOwBXpCPgLVjY+MRfPTFX5Jh0pikbBgfSGAhm8DNvQU8fGEOG6N2jCaZ2fRm6mpZVr8d9Q2dlMsmFoKQmbKzqRK23mZ42FBhgiFGKRt0UiI6dARIL9rpE/PO3a+spXpeZMP58x+yJ2XgWW6FKYvoHdqKyYb51fDnV8KSTxCdz4OaYK2ppTehF5GbZPOZ4UvIpgGyZrarmoxIJqzNh6dDhRhlU8RjUHxjwNmFTMyKPjKeX0NPSgC76iljq/Pg6WmgN9JjSG5uDhnRHzEhm3QQnBayvpx3OwOpTblDRub7uiy99Ipyj2UpWbCc8q6c2wpUyf2HZSL1ZN5sEZmU7M5sWlYmkwjIpAWU6WTLoiJhTKqH+0+ho7MOsYQN/UMuDI4yOQzZkOhnAkmZ4Y+zrpkMNL0NaCZL17fWo0FTB62xB2lm8Iu7xwTmQ3j41hN44pFncPf2U7h96wXcffAlvPDcW3j49jM42jzEw9dv41GWC3x9af8qdld2sEvPdeviRdy6dIyLa7OYTjCBM4mqq4vJ7gUwEXQ6mYGlKkUxE1AFJXdtFYHZVAWXtYt+uxdhJt+gTwcr68Zm7YSV7GglsOwEk4XnatM0IGGj+rD1Us6q6Wcpa3UtsLdVklFb0UvgN2kaUdukQj1LExNPM3/XSJvSIvdVtjQw8ddDLe831qJD9sn9+wnUBBNJjFI5qOtANuSisrFA28vjkzndbrtSIiE/BlIxjOX6MTmWwRRZsUWtxmkC7wxVjkjzvmSQ0nkAnZ3tykJkMgNL5KzL6UCcnj5Cjx8KeRGJReANhuAPxxCO9SOayJBFh5TeX/lNAesnj8lWbly4B8tTpwbi/fC5AvA5w0R4ConECA+YRZL+Is4dBXwhSg6P0nNrNgiDulmRAZgtPjj5G4cjpPTWbm48iBde+jPKUg+GkjJNLYerm7N47PI6Liz24cJsBDvTlBlhK2WwEyazX/GuPT0WdHUZCUwtOtVN0LJBezQ1ioSVCouxgox6HWVnPZpYZNKx3NOXx+x85sx9ihSU2T3KkiPcSgeKVF4dM1G4qAaRwmrY80phOF+EFpnxQcmVd+60svxFbV0Z/UU7XARMqqsGI8zGcYIz1l1HecrMbe8lMHvRR7bMJl0YGfST9cmAZMkkWdVbV4ikqQVLo1EMJeiVAmbKWD1ZkpKKvxe/Kf5SxjZ9zPYibcOUcJ3tTSfd9wSg3LYlvbCF4k2KBKw19JnMyMy+NdJrW1mlAFKKZOT7z95HpqjH4EgQI1NBZMacSunP2pHK2AlMG8JJSsUog97Tg05dMyVfExrbTsDZzcDsJBvVtzYR0MO4fv0hHB1cx/LCDjbXruBw/0HcufMiPvH6V/HiR9/AtYNjPHL1Ch6+ehm7y6t48aln8NZrr0CeAP7glT1c35jAtdkB2DsaeB2s2/P3o62pAmmLBg/NRPDyZhqPzgTQx3qSiebJoBnDKRemsiHMjEQxmQ0iHbUTrDomLg0c9JVBesoImdVN8Dm5X+mRHWBS1NPXG9TFCNP/m5noOrvInJom1DVQ8jPZ1nMrEzmkE6iOFqaOslrFRFxbWwVjO/fby6TQRsvEEiURpPVd8JFxe7pbGYt6hTWdLitjnVuHGT6Pg/LXgkjQiWjUhwomfOn0kfuB5V5Pv8+JRDxIu0QlxiQvHXHi9YOUuKlkCEH+zuW0IeD3IJ6IIZ7ugy8UJzD7YbK7CcoSxVfKOLswZmtb24fAHEz1I0GtGwv3cydRgjRMMBCQXrKhxaEwpJ2sKGOZVspdMwElvbgmelKTiWA1e+lLTbh48WN4/mM/ZuZz48b2Jp69dUBfuY0r6+PYnkphfSyAvTlZJY8nywuXIRiz1acwZntbh7JGaCk1ttzdXlFeQOlTRHZrQFWdhppdh/YeK6WKSGkpZNkeHXpp/Dva2xjMDFoGRHHBOZQScPL4+npKQgFmrLAG7sJKmM4XK88GqZbP2ICdDFQ92dnCYLDoNUj2NmHe3IRZM0FKcGYYDLm0DzG/gazdC7+tGxGvAX1BC6ZtHVg01GFCenV7ajFNdhpNOTEYtdGLOTCV8SNNFg26uiiH1Qrjyuugq4deqhddBJZIvAL6yTw2qEzHk2ETWc+ngl5TZgEpnUGKZFXdGxgvgCdowuRiEqOzPowwyQ1PujA05sJAjmydtSE1aEGCJTpggYuetkckXxcZkxKuvrUOtWQTdacaOko9LZnLxOuyMlkEIg7MzU/gxvUr2NvZobc8wO6WTJd7A89/9LPYmF/n9SVxvLlFCXwNb778Cj79wpO4sTePu0dL2J7JoKE0H1VlhdDQ86YcPdhL27GXNOJowIorORceXUjgeCKONFVEhkBMBYxIx8xUGRbkUj6+54GOTKdVN1BqtiJGiesn+GRNICkBvtY1l8DcVoGwRU3/30h/Xc32b6C6a0ZHG9mxpYYglDHgGsZTLb289GifFBlDbqqtRjvfb2+k/G9pJAE0oosyuLuHlkrbBaNRS/9rhddlg5eADHjsxIMNkYAbHrcVjbRFtXX0/LU1JBYqqohfAW8Z7Yh02p1jYqqsLkUo7CTj2uChh/Z6CUyfCy5+T5427QmEEYok0NWtU9i1sJgekzErWxlCvAfLU6fGhsYwOjiCVDSBoCdI0DjhpHR12wlGs4s+kq8d3CFZ1W7xMIOQWb0RspiVQPYrxUjP+cD1j+PRxz/P983YX5nHM7cPcHljGrvzI9iYymA+G8Usfc/CsJPg9CEdd8NAL2E1aWE1dqOLQGlmhqtlplNmbBRI9qXRJphaNb3MZDF0Epg9BKWs/mYyWngsA+UFK7irBS1N1ZSl90NFUNfXlkJTWYpgsQrRQhU8BKY+rwQ91PCmHjUM2mYes42VrkXIY6Qv0mGYUmnNWIuLwXbsutQYMjYiTZ+YVabY+ZEKmRBwdJNBe7CRsOBysAO3Il14cdiKT8y58dhyGCNhA+LcZ59I2nuyVqbmpcJGRJnxA44uBPh7l61HuVOmtroMDapqNLKxG+tl/myNMiZXIp1Ueffj3NlTqKmWrncPJueiGJ5yIztD2TpJFh63YWCMYMxZkRiyIpZhZk8bEYjTx4e6YXS0kx1bCMwmSthG1DRRadQS9FXFBCx9D5nLHjbB4tfB5NfCQentjDAJ+83oNnbRnxngcPswlJvE9avX8OCNq1iaGMelnV3cuHCEh65ewN1rO7hxaQmtDaVQ0W/3dtbD0K1GMyVtiD4yRV/o7mqEtU2lyNq2Zvr5mIX16VVKOsRz53kMxT2IuJisKV+t3Rq4tW30lN0EZDdiTIJpSXBdKnQ2FMBKteJiQrTommixuihp6a3FO9JHWuhJuzub0aZpRiuBp2mVSTAdaCNbqqnGpLRpWtDO/zXySIqeDsWXGk29sNlNVH8WBZhJStRo2Kuwpp3y1qjvJUHR1pn1lLyd0PN/o1EPj5d2zmFVQCljyGfPnyFzVzGutSQtHex2M32rjczp4f586KM0HuhPIUP/qlY3U+GdMKwovuaWZiRT6Q+BGXD7EfFH0J9MEZh++N1BylofgUnU+4KUpWn6qxhigQAS0Rjc8pmDmcIdoPzw83tuOE0OPHT7OVw6fpIHbEc8GMHB0izm6DGn+mOYSAcxNxjE0fwgHr84hScujuD6ZoLB2gsTG6GXlSnAbJHFd9VV6NKooKHfbG9mgyorbjMbNjUqPkymr8mtTnIfaJ1KZs6UKWNj8ogEn01LMNkIDHoENrRD20KzT9NPeaNl8dOvDCWcSmdNjgw3HHOjj8GZiVvwIOXWc/0GfGbKi6f7e3Ap2YuxMD0lJZmfPjHs6ISHr326esQJ4LlINw4pGV9fS+MzazF86UYOr28G8PQk62LKh/U+Byb7PAxEs9Iz62FRZgJR2kbJFjEmhP6Ik6C1o50grSODNlQVUQayDlgPddUF8Ib0mFiMkSE9GCYgs1MOZCYc6B8lQ5IlE4NWxBWGNCPSZ0GQ5+OJEGjOdkrYJjS3M7tzfxV1THZMVDLR3+onG8S98CeZZHku1oABOqcW7cYONHW1oq6N0pCBXd/WjIZ2NZpYGujXWjrU6NR2oFXGATsoI2XaIlVFZ0ctk0uRMqRlM3dAS6A08tzVVWSA5kpkZRU8A79flw9tVy09ZgfjpZV10klZr1cWzfJT4tp6WpRhEQ99n8yX9WlblSUr3fTwQbMG3eoKaOrLUSs3MhScpio6z2O1Ur11MtGSQU0dSieP2dCtJHyLmfVg1FGmyjzrDqq6DnryNjJVByWrBRaLkZ6SxWqETtfF3zAWCT6rxQCDvkf5rcMmwDQqQ3wOSl0pAY+N6tGAXq0cp1fpYZfFxorImsJ6ctO1gDwSDSBGmRtnSScjGBpMU/q64PO66GGdylxm6UAqZBH71dXVif6BgQ+BGQkRcME4fVQSQ0TsSGYAffEYMgTqUDqNfhrX+ZEcBrkNOp30UCH0J5JkGxfp3gkbmctK9nz84U/gcO8RdLVr6UHpGZwebCzM48rmHJ6/tYEX767g7sUJbNOPTPRH4XfoWKEatLHRuyhD9D2NlH1t0DLrtrMRetngVoOGRRb7amfjUXLxN2lKBMm04wMhjKT9GOkL8LyZjSiP4j4DYmzsZEAmBhCE9HbTQ0GMMgjH+Z0sWWFmyI+F0QjmhgMYzzj5ewcW4mY8OWrDJxd9eHs3jNdW/MiaZeiGASSgtLdjfsiDtfEgweZAn98IC5mgtbZYmU97O27Cp6ZdeHM1jO8+NoG31gP45IQNl2KdGGfwj/Z7WL9msi4ZjbJWFqWOenph15O5uxtg66zEaIJgpURztlXBaWxCdpRydTaE3IwfQ1MepAnG5LCNQDQrQIxRIiaHHIj2W+AIMIvb1WS6Zmi6mcQ66tCoqUWN3BZXRQauLoHepoPRbUSHqY1FQzCSJYJUPUwMrogNdjKXiXVnIEj1/MxEz2fxMEgpvXVkJj3Bo7dzy3M3sthd3QzeJra/+L0W6DqZ/LrqFdY06VqUdmysLYG6sQrdshIe2U/WeXWTyY26RjgJtqBbC2NPE9m0BE6CykFwWum/QyZZzpKMxLoJkfXN3G9h4WmUlAoAJJBPQ2b5GGhD7JS8XjlngtNq7iLgtHCR6Ww2PUGlo9IjCKnKDASfzDiKBOwI+e0ELq9L104QdsNMCasUfs9kZL0Q1HbZD/fhtVM5kFFDPqoJvqfv7VD2Zebv5VhGsrTTaeCxe6GlJJYOn0RUJK4V4ZBHechtIhZAOhFCPBrk5yEex3gy3kxbpchYgtNsNioJ4x4sT50aiPRhaiCLrdkpLE8MU7pFWOIEYgzDiQSDP6mAcnygD4ujw1jMDZGRvIj53KxYB1nWx4uN47FHP4GF2SM2jpYV5UA7JYOBcmhseBrxcBpD/Tl+j8ycimJoIIKRoQTGs0kyCBmYssfLRgsSAHF3F9I+LSYZzNPS2ZL2YiTlQSZsw3DUSSkcxfxwmCCz8j0Lt3aMkwWn0x4sZkPYmCRL97kxnpTV0lyYpgydzwbI2lYsj3iwM8fjphz83E0v6MNu1om3liP4wcUBfHYziK/th/HTSxk8Me5FxNaCGIE0SCk6SGbN0kOOp93crxVj9E8LQ25lmU1HbyM23J14liB5eyGMu9FuXHa3Y8PVQhnWinigl95UR3lrUIZPxinph2NWXqcVo1E9Ht0I4eEVDx5a8eHmnAtjAyaEUwI+Ao8lQhCG+swIpkzwJeht+qwIEsg2XyfMbsox+tiG1ipUN5STGQtRQPbNp1+/79wZpdfSzbrzUZKHKYljlJDRjBuRjIv757bfhSDrK0AVEaCK8PIa7WR0i4eyzdpNsHegl7JSR0+qJaj1bCcrWc/MpGLR1yNk78Awk8/MoAf73NegS8OEVQSbrpWemmA0tcBt1ShTG/vpJ2WKYoDS1MX96Am8FrJqs6oYTionAae9h2zJbZo+dTZhRc7fg466YnrvPCqkYhh71UrPrgy5uJgsHDxHJ62B2AMPSywkVoygtOjgJzi8cpM9AWoj6FzcxqioAjKbzCuTPlyIhtzK91wEYMBLKetgQiCAvSxhsmOA8tbvtFIdWkhGJn5O++O38LdUKG4T1Y8oSxti9JVyDAcZNuR3Unk64KFHDQX5edChMK2b0jYa9KJDo1bkr8hYYUvpPApR6nq8jg+BuTc3Ru8wgNXZHKYGUwy6OCapgXOphFIEpDm+N0RwDsXC/E4f5aJXeX8i08dtlN9L47nHX8HE+Bz0OslgZrJhB6oryrAyt0J/cgcjpOmFmXGszE9jZjyHXCaN6ZFBHncME0NxBJmFh8gqAsgBeju5RWx1IkZgyXNOYtiYTmFtKkHmkk6kARwsZrA5GcP+Qh+2ZuKYGXApZS7jwdZ0jCAMYJqBsjEZJRhTTCoRhS1zDNDpAR8mWNYHnHht2IHPjZnxjUUvvrEWwDsX+/H5FUpvAipqa8MgAbUxGcLckIsBSL9IVpakMDvoJtgtfN+D5aEwpgn+fkrPJIGStNMjMRhDrnZl/DLNYEzKWjVyf2afU7nBVwCe4HVmApTN0z7cXvLj1lIUx9MBpIKd6DKoobN3QsvA76HP0rL0WFqhJ+PYmLh0ZPIOsoS6Q4WqukJU0efVqWtQR/lfSklcVMksTNYLpuwEHP3ngE0BebTfSYAyofbb4UtT1jLJeAgAN72fO2ajFLZy/5S34t8sXeiiVOymTOwxtNHfN8Ohr8MqE9Bz24P4wgNz+P5Te3jteAG395fwyevr+OCBJezyuuprKhQ2C1g7lR7uOIEpHjvo7D6Z4M9Elwwa4aIq0ovdaK1THpGgJ9O7qaT8+layZieyQSqwbrIxGdjK95xGJgaeh49+38F9e906AobXSQBKj7eLdkaYUYAWJHhiVFhxgsbrNBFccjOBBQlaCJelh6RiwfBADMmIV7lTSoCYpB8ME7QCxFTUh8H+CAI+B8FrV8Aa81ox3BdSlkxNxd0s9I9UHiODsh+/8ptkxKOUcMDBz31IhN1MCPxujLI2EUZ9bSVkYn1B0Xn6y/uVnmUP5XLA7/oQmJloGDPZPsrVNKYIEJlON5+Vm537sTrJ16MZ5NIEyFA/v5dmZkwx60tniAdj/XEWGlru44VnPo7p4SysXTSxAZ5oXxDD6TAzphadLU0YpumdzA5iIpfB/BSZdyaLbH8QIV6gtqsBZkqaiLuHnsugSE0B5GS/GytjMQIvhT0CcHs2oSzydbCQxjbBd2EpgyMCdH00TLCmcLySwQPbOQIzTkaycB8+elu/svaQ7EvWG50ia8ySMaYIYAHX7VE3Xh2147VBPZ7PkL36ejFtriYo2xXW3Z5OYiHrxjKl7+5sH3Lcb9qvQ4ZJRHxqTjwrGVjeHyHohwna/oheWcVgPkfAkh2HIhaFdaeYOIYTFgZoB+UsPafcwsTPPOZ2tNaXoKz4NIoK7kcJZVt7Rz169GrUUyrL7WriFRvaatHW24K6lhoCUd6rQGNLBVraqpXb31T8TlH5ObRQ+vnIzCECT9g13GdDMG0nAC2wRwywh/WwBHth9tJLkb0MTspTAkYBI+Vgl4nFKD61He1dIiUbMEsgPT7fj1d3xvD6wRQ+uT+OT26OQp4C/am9aYyHPagpK4ZeHmtAe9JUV4MWsrWBflEncl3XTGugoffvOlE7ERPjzY1M1IyQsBCloFdP/8f48ejb4CXj+qhExqMmDNECOCm/TdxP0NWLKBOHnxI74NTRIrBOaVNmcjGMZcKIEyTpmFcBm89pJAhdBCv3TSaMh+nLKd2Dbj2yKb/y/UzcpdwfPDYQxkh/CLOjtG9hMj8BN5T0sY0DjP8wBhN+EpHcQ+ylAmKCpnrL0Epl0wEM8nuDaUpVKsk4QSgqcCJDxcn9JaJuvu9RPktEAgqTyqiByNeTOd70yr1tZFQyM5n7HizJmCvjBN8AZocpVe/N2FnMpbA5lcHGDIEkJ8NMMJoKKYs6HyzksDc/QhYjY00N4uLKKHZmB8kWTjJtFGvTfVib7Kc07sc4GSuXkg4WB7Tt4h1lmKIBvWzsnk41fWU72hqZ5cvz4KVMmhsMKEuSLI0lcbg0hGvrWVxazmCRrLQ5GSQI0wSJH1PM+rLAl5TNSYJyPkn/RxAw8FdGQlgbixBQKQLPi/WJMN+TRzMwAZEppsRT8jtzQwQ+AbVEWSyvRZYukEWWh93YnkkoQB4gmAZCJspQI7JxAp37X8z6WD+hk8Qhj4Ygi84Q7HKcKf5+SBLCkA/jlIfiaUX2Lo96mVTCTHhOMqWNdcLvcX8DZNhBATSZNEtpO9HnYT27yJg6si2ZlgHcl3DQM3XS17SczF6hlOvpblI6XTraVOjtlsF2Dbr4WTeTm91D9qDaCPcTmH0WgvMeMFOUsyxBWVEgyeQgWyaSEPfvIUhMZKAeenxNTzPqNQS5WoUGtpmXXv2ZtWG8uDqIZ5cHcGuMVoIJJc326yOzHTEmZpJRFOWdga1DjQj9YTl9YFdbG70m5S+BJmvumrp4bromWHrr4JExTV6fQ5G5nbBwPzWl+VCrymHubIaf8lmeRzJK6Xu4OKisPxyhxZEpj156VWFL2SbJfhMZ6SsgEOmRZbmbPoJqmGAaiFCdEDjjA14sTzEWRpP0+my3oSiVC5VTyouJwRAyMVkChqAJ0TJ4zaxz/t/nxyJjeG2GsTfRp/Rl5Ai+5fE+tqsfy5MDCokNxr3cP20ZGTRD4MZ47CDZNddHy8aEEKM0jvmFbWXIxUXr1s9r1qOA8lVkrNyjWkbbIZ1IHo9D6QW+B8tTp8YHo5gbpc8kFW/O5AjMJAHIQJ9M8v9BrJA1J3gxk9kwL8zHrB8m+IYwKR6RJzXHi9sYTxGgspbsiNK5I95N7ni/tjGOXQJ1kWC7uTOJG9ujDEwPM5KNiSDK4ySwOsKtLNRFibo4EsE6PeLurKx6MKAAbGM8QpaM8704Lq8TrJtjOFwYwP5sEkcLSVxYFHAGsDMTJUBTWB0LkumsBB0lKxPDtIAnYWYSIdPO9SlLai6PBLFOWbw44mdSieHKJiX1aEBZLGxj0o/tuSivwUWQmQhusuZMRAHXbJYqgUEtS1Uu8vvTQ04crg0RVBaFDZdHmLn5u4WsgF48rpuy36hIdPl8m6w+TikrCWuE5zeaFrZl5iVrZgjCFCWqMPEAi6z0INP6ZMhFZh31k7GClII2yjmLlizEQJcVATvIUHKbUw/fd/D7fl6r9M4GEvSjcRO8MQPcZHAPmccVNcJNhrIH9DBTTurJkB1ktGZ5jABlcD1lpEZWJqQ8tJBN9ZTiNiaFQ1qAG0yIw1bKWVURmioL0FJVjhZVNapKSnH+zGlMkim+cHkFVwYCKM8/q9zx0UJZbSb7GbobqYiaYSXb25hgnOY2GMl+dum8oZ/Udqkhd4fI0p2qqmp85c038U+/fx///O9+xPID/P7nX6XSoHe0tLOOdIoCGU/7mBjZBlkmWcbP9oKAKEkQebAwHscW/18eTzJ+qXgYZ6NkRekwzJHN1qf7sUnimCJoF3NRkkEEiwTd3CgtE99fZ8zOMS5HBvzK5JIVxuTmTB9253PERZbHZOwQsHNkaQHqDK3MJuN+NksSI9NmCO65XJxtKCt1kFEJ2j7Wj9vUg0YmH+lAalHL/Z510HT3oqurS5nIEKScvgfLU6e2pwawNJKghxugBBxQlo84WBjCEuXf2mgc+3ODuLQ2gpt7k7i5O0X2oX/jQbeZNS6vTODu3gJubExglRe4z5M7nB/kZwkySEyRgVfXx7AnF8XXe2QiWWrk8loGVzYGlaVHdkSezsri0H1kx36yYgLHa5TRo34CLopLK0MES4rAiGCesnCRXm6eTCjMtU2wbU1GyJz0mvNxsiyBNxZiZfsVEMmiXzky0xy/vzDMwGKAC9Nt8HcXVgawy99NkcEmCeTVMd/Jk8mmwoo/HQzq2fgOKoMoJY08Z8WqrIS3v8jsK8xJaSufCRuvM3mMEcTCunsE9TQ9mABbEtR0PzMzQTqSsCnyekI6tSijpwbsVAZ+Wggei0CMu08my8dc9D702056TI9JHqpE9nT2wq5tYmA3Kv6qo6UKGplHrK6i5FXBRinqJfhkGp4vrocvqoM3qlcA6QwZWIywEvRGka0Et9bagdaeRjS2q+gf6dt4XA9B64nxe4q8paT09sLF85Ipf3LcurJzqFeVoqmBsrmW8pkyVeb81leWI2y1wtjWDJemHk+x/jqqZAmPEnRpGmHoaISFx/LRr7pkOIMgtfQ2Ub72KtMuwx4e265VmL++TlZ5KEJF8XnlBoZLWzN4/MYeduaHaYdqYNJ2IBUwsQ5tytKnU4MR9FEqCoDWpwjAUdY9wSLPSV0cpXUaYBImONemGH8E6gZjcHk8RjvmxwJtxhZjdZKgHJalbljmGMNHa6Ns2zATcpAgTOGQhLMxneYxTyTtvNy9MhgmPpK0fWklNnfnMmx34meKsU0sXN2e5Dn308ac7FMSgwB/lkp0YXyAx4wj7rPDLYsAhP2Y5D77kwH6VvuHwLy+NU02YZYg613bGMNlSsdNnvwlAnR/YZifJfmZrKSeUkB2m35ih9LgwvIwgZdmMKfIKDE8eDRNjzfE30ZxcXmQ4BomUAcJxiSBGsYuf3NlLcd9DOHqRoaAS+D2bha7ZKirawQJGXFh2MfkEFUAcmVdlicZxhVKqAUCa47MJd7yiHJqm9+dp/zcJQPNMsgXs0FWDMGb8/L3ZNnJEM87io0JqgH6yEXuV17L0pICtgXpsKFk3ZoKMOkwsxJw05TH4iXnMnbM9JnJxPSsq1QSfF9ueh6SHl5KVkkgCzyXo+U+XJTf8nqlIecIwpVcADOUs9MEndTJxkSI7G1SGFw6nvpDDHQCL0v5K2OnfWTDuFfLrOuhpDUpEjZJeSudQmG3Fi4yS29nHTooLbvIajpK1Z6OOtqBGhYVtGQdD4Hki2jhDvcSYJSHgU6WLr4mmAM6Ak3GNXtgJCClQ6mpvQq9llYyqvhPB3wxAjjcw+/2wGBvh1bGDPWUzfS3mjYeu7sZ8jj0qnKyWWUxamuKUacqQTMtSFd7E4w9GvSqmxEyGXE4PYxLsxlcXc6iS553SVmqTOgPGBCyd/L6jYqKGInT4zPQx6nAspSUsu5TPGBT7v5QN9WiqqIElWWFaKitVP7XqGUcm6WxVulEmmSbirffJiAurOa4JSiY/PcWs1giYeSSXuyRXDYIlF2CT8oOSUOJV35viwBdpwq7yHjdnaE6I2hFMm9M9vH9foJKyGicyTqOVTLuFn+7PJ7APAG2MT9EZTaM+eGEshjAzswAS5+i5h68MENcDGGNbHuZAD/gdxeoFg94ng9sTzOp56gMw8TGKJXWKObH+xWfmkmKFI5wG/4QmIs82OHqCIOUJ0yWu7k7whNNMOiGeJAsjtdHcLwxqjwIdI1Uf7Q0SHCOM+iCBG4KN7aG8cjBOG4wSE8ewTeAh+V/vr/OCxNZemMzi2sE6oXFAQKVoCczyvzZZXqu4+Ukrqz0UbIGWHG8UFbYpRU27kYWe2TTDTLidJ/IQzf9oBT6RgHeNJkx6+I5hQgGJ1nJRHCZmUR8BBQ97hTlJ9loj5l1mZJ1lkw5xmCcoufanyeYhhzcv8zfDVFOB5Xz3JySfTowkTZTZtoxHDcza8pasQQ7pa/4W+l8WmRS2KCn3JlnY/EYm9NxsqeMq9I/Jvm7mE0Zkhkl+GYI0vkcA5HBNEZgy4QDeSjvcNKsDLXILKEcGTVKxgzQH1r1GrKMPCdUrfRC9nbRO9Kj9ZBpuvm6h2DU9TYz6BtgNrbCF9DC6e8kI1J2eqTHlq+9Urph5v57yIhNBHKDphJ2Xy9lrlmZR+tiErC7u6Ezt9BX1qGls5aStg51zdX3JobXor6RW4JBVVsNeVqXyNMybmWiR21NNRpUZOzGOtg7WhE19GAyKn0BKWSTTnTIpA4CVzrK5qhWxmTRMoJpPC3PRBXrEiHrxBXpKTKzn/LP76SHdBihFlauq0JbC6+7S4NOTROaeU6tagKTPnOJHl+AuM2YHKOknaaCk7I0Jk+p68MFEswurdSGTAUloHbnyWgsKwSMdCRe3RpnYh1kezP2FzMKWEXSLvP3i2NpzGTJqgTUxmSaYBdyIuPSbwqJXWQiOFLKCNl0hOAeU54+cHkjx2snPnjcfSaKfW4vrQzTwo0R5EMkE6pAAbYkC34mTL48nqH1EUsYxRjZXzqe7sHy1KkdZbpckAckwI5m8NjRpPLskX0G6hWC8s7+jLJ04dHSAO5Qzr5wfQFPHZOuCcRtsukWM86O9Jpye7wySFYcxEVKykcuTeChgxzubpMhCbyjeUpZAk3AuZoLKjL02uYQmTlNFu3HU5fIuAv0BvSLm5RDa4pMjCr3cC4Kk9EPrJPxpONmgqBZGyPbKU+uTmKJbDRJQMzQT0onjMjZSXo56fyRzp5pSh+Rxttk08tMHNvTTAJk8XWCaZVqYJ6ecInyd4HyWJhYenU3eA7iW29sDysJQbzlCpPACve9xWtZosdczvkUCSwPSlqfDBKofQy6AMYINGHXMXq8efrWZR5nmIBc4rmL+likFxXPKb250lG0QF88MejAFJk87tdS7tXDaaQXo5TVdjRAT6aUnmsDt50aeeYjGbStHl0EqdHaCrNDA4uT8pNAtLk7YXFTrlpa0Knjd/QNcJE5g2Rpd1ALg60VbQRik6YKLW1ko07KVJmIUCa3mRVBVhqQW7TkAbnKI/PKy7glg5WXUsISjLVVymyXRgK2pV6FjagPjxJotxMEpd+ELnrQ4sI8tNND2ehfk2Ts2RwtwiLtEaXfSEpsRowyL4wNss3+0jDGRO5naFFoqaYyYUrGACWuhdcsj4UQhdAMj02PvphL8YlzOUrIiUHG0jCu7owTiKMEKQE0M4hrZKbtmX5FYq7wuEdkw2ubI7hFMtlnDIu9mCRTb/PY0g+yQyDvkdG2hZgImg2qxQsLWX5/gfYpzvYkNtYmGR+i6KQfZoiJOkl5myDgcmRFeUizxP04CWtW6cc4oprcI2jlezKst00siTRepcTepn+9SFBfouTdINg3plnmslijfx0hOO/B8tSpB3ZySmeKaOSdOZpiHlDGBo9YkfuKBJCHz46SSSdxabEfewTUZTLexaU0HtgdxYP7U2RE6alNYpNy8TpBLU/7EsZ8gOUm2fLWdhZ393P0pMxoZNrl4SBBJx07CYJ1gODMcB9DuLk+qDDu9e1BHC7zwlfFx6bx8KE8Qj5FANjIPh5WFLPPeFAJ+s1xDxk3hjs7lMXTwnwRZrI+pRd2hUx4gee6M0MpPRvlNTKjiYfl5ysK4P1KB8DKGDMp5c0Ok4tI9xm+t0MpfGsvR1meZAJg4pljw/D748z8wzJJgKBakFlEg/SM/dJb62f2FK9xwvq7k3GqAUp5JiORstLjOtFHGSfjqAxEWXtX1pwV75ohaMdTVoXNZYbRJPeXoMfzUf7JuJ0MFcgUNg+9odw65jS18TN6wV41OtoqoTM0Qm9SE2hVZLpi9Ojq4CQ49Ub6Ukc72rtlNUECiqW5pRpNzTWori5FSWmBMpNGZtTI4lVyQ3NVVamyaJaaAGyqk4fkVtHbaRD1y/2mFnrfNlh1GuVmZa9Vp9wEoK4rQV1FAeVnEVRVFZSxsoJ+G+xk/KGYG7MjaUpWJiMmLWE6uUdX+jH2l7LYIXB2mdAeOJhVPluRDhsWkYiX1sexJ0uCsFyg9LuwOsTkGMQ6JemWSOZNkY5jWJlgQhxOYpbAWWc8bUgs00ZJh6Ssa3xA8En/x7ZITgLiysYkAdKvlE3+VmzaAwS4APgS20w6Hi8SXNc2pig7TyzdEY9zdWNaWS3weG2MRMWYJ17259LExgzjR0Yp+pjIJxVg7vD6FnO0cTzGje2TfpYraxNUoLwmYkuYfZXJY4vnuTUvE3wI7q2pD4F592AMj16cJ6XTO41K79YQv0QKp48TRhOJedLBkuD/BNged77Ci2TwbU5KBiAT0hdep0+8Rk92jex3kZlplxWxxZNaEzlLBnqQwHz4aISekZXDcmtvGI8e09OuUoKwwXbIhtfXkrhNhr1JkMnTwtbJJJs8tgDpwnycFRxRQLImww9kv0sE6+qoT5lUcHmT0mYmSGaT4Qsvfxdm5SZ47kFF/mbp50ZilJUMfJGyV9YppYddzJL0okxGUwTZCME2T5+4QGYUmbo04lE6nATkcrzNiQDB7uFvgmxceSaLTHAgEOciWJvwK2Odsqi1dAhJ7+9Mv4O/C7MR00qv8xgluXQIiEwStlwgS1+ih96dTxGMdv6GLM56kPHWUVltL2JBlrJ4hP+ng3p6MaMycyibcGCEII/SX2rpObvJnr1kUyMB3NxSARWBUiPLONaXU4aWQZ4BKYArJQBLSvKgUlVATSaSgW7pyGlXqwiwNli0sqiYDumIjMVakAhZ4XXqlCGNdNBEtqEk5bksjoTJIAHF40uniwxJTNI7LU70Y2VqgECMYYnv32DSvrY7jZlcmEmI7cTrvrCSVRK6SMjVMTIPg/naFoOZLCKAu7Ccwy0G+iWCaoWJeyYbYZvEcEDv9silk4Wndwg8AZeAQ76/SyBtkiVluG+sP8z2S5Bg2L5M/rII3MXlUYWtpF/kgF5ynax493CKZEFSIcNe5/FlBOHG5iRjlyBh4pDhvjXuc4HXtDBKAM0N83wyvF4hjTECfpQKcobxOkH/OMVEIgQgBJchWPsV37pFKS0SWoYAF4bjjAUCnqAWHzs3HCW5pJWO13mysSiGiQH/h8Dcm5U1QwdwgxlDpNYG6Vc83sMXZPX0LC9miCc7SElAsBFgF5bTeJCgemiHbLjO79GT3tkaVPzlpcUUARbAMbd3WPmX+LttXuT1rRFKWfowAmRzjLKGnu0SwbbLYN+iJBUQHq+R5egF5wkyeULYNbLipYUYZXA/DoUFCbrnrk7i+kYfphjUIlWnKP8kgOUBRfNZgo7SdZXXcJJUBsmKlD5xoyKbd2fpbbmvA4Jph8x+mWx8iex5jUlGEo8AdpPndUyGPlyUpEMQUqoeLqTZqB4FhAeUzeJft+lFlwmquSFKUIJtIuVUhnYucv8imSf7rIoUPliU8dWAMmNoNOVWOnlGeL6SADIhnZI8JGmI11nIBsiaLszRVhwsMfsS0Nu8fulk2pk56U3MEYzD3E/Sb8RA2Kz42Wl6VxmoT9JrOgjMTg0lZhM9WkMlmhrKyarNZDxKQYIr6jEgE3ci6OxRhqyk82V+lMzNOpe7YAZiTvo9JhYmU3n+jDDbPoG0zey+xPdG025MkO1nmGRkOEHmIcv7MlQgnVvyYKVVJjXFstDWyBpPB8tkxSXGEANZmGZjQnq1aSv4mwvCPPRowjaLDFCRjvPZECWivMf44O+EUYUtpQNngceT+JROHNmuk1kvLI+QyaQndEr53vHaiAIa6ai8sTVGApikfRlle50kvesEotyKeDBPC7U5xnqW3vkhfm+Wv2Oci2U7mFfYbY/vy2iF+MPLZM9FMv/cUIwEkMGt/Xnud5LAz+KQ5SoThRDRMj3q+iRl9vI4ru9M4PruFMHI89uZ47lNULFRoS4S2GRf6QE+ohy+wHPeJSGuTvZ9CEwZNhApKXL2wnJGyWYiQe/sDOLRwxyevDiB21vSq0TwHY4y4Il6Bu7uNL0WA/QypZ4AU8C4xUDbIdjkuZm3yWAP7mTw2MEofSsrb4XZkY12Z4eGmeCW4YZVBvdVHv8CA3iVLHhxKcFjZwjoNIP/T0EbZiLIMgFQnkx42egRVnqGFznAAPLyNSULmfMCASPMJmx+TI97kUx2gay3MuxRwHjMfQpDrVMCX+G53NhI89zpQ4Z9yjlf28go45h7ZNN9JoFDsphIGmFMkU8yFHORyWSPn93aZn1R2u4yAA8Wo9idYTASSIoaILBvKzJ+kJnQxeQhnR0BMurJ98V/S4LYI8serzEzS+fTuJ/nLpMWPBiVVd0zXiwwg64SNMtk0WkGvTwLRYZgNinLr+8OURL1MfDpsZdoIcjgK0xwcyKtmZhWqQIuSB/ATIzXTE+VkckfbgZWQNm3PDZwhue1y3rZoPzfY/KZztAakJ0OpNd7hkmUiWaBlkPswybVkdgckZrCUCu8luVx+nAC5ED8FBPJMZOvPEBqjWwqAX/IhD5DIE3T582PEuAMyOM16VPox829USa5OK5QgQlwZ7JRzEsyGGN7schzYARkB5ShG7QXqzzWIX9/fWcKD16Y5u/HCYRRhelu788oHTnLEzLWyKQqJEPbdZ2gvLRK78Zzl5lfFwhyAcrefD9Zl76U37vJ7eXVMaqjrOJdjxap1MiYSzyfNbLvLn2rJJIHCK59esd9GRZhkpJjzlM2z46QDYelj2SWYJ9ifZA16RcPKL0PlsaUiTbC7McE8MbcKBmY8neRnxG0a5OMISaQo9VxtpH0WSR47sP4/wCw4DNX7r3pmAAAAABJRU5ErkJggg=="/>
          <p:cNvSpPr>
            <a:spLocks noChangeAspect="1" noChangeArrowheads="1"/>
          </p:cNvSpPr>
          <p:nvPr/>
        </p:nvSpPr>
        <p:spPr bwMode="auto">
          <a:xfrm>
            <a:off x="20002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AutoShape 6" descr="data:image/png;base64,iVBORw0KGgoAAAANSUhEUgAAAOYAAACvCAYAAAGeOpKJAAAAAXNSR0IArs4c6QAAAARnQU1BAACxjwv8YQUAAAAJcEhZcwAADsMAAA7DAcdvqGQAAP+lSURBVHhe7P3lex3H1vWNet87MYqZmZmZmZmZGS2wZEmWDLIts2VmZmaIMbETJw4zMzPD3kl+7+zl3O/znC/nDzjXWb7KvbSgu2eNCWP0qqqeojz453FosoF5Nb70lXrTUejDqr5MNg5nsXNRLufWl/PN8xP8+euP/PLDx7z76CLObWtl90QVW8eLObCigjWjVXQWetNf6iV7+4LPXj3Ha1f7+P3N1fz3zVV898xivry7ANVBJ9piuLpvhOHqWDqLgmnI86E+25u1AxmsGcxiy2gBe5dVcHZzE6cnm7i4s4cTG1vYv7KRrRP1bF5Sy44lNbSURtJUFMSlI2sYqg5n//IKnj3TyWf3xnnnxijvXhnm/StzHhx0w/xaesvCuLNrlEUdScxriKa3OpSN8/LZOJrPzsUlnNhQzxs3FzFcFcE7d9Zy83A/Rza0smd1M7tXtnBsfRfD7WkMNyYwUBtOe2kA28dLeOVMLz+9sJonzszju1f2wa+PPDhodV4y7RXpDDRlMNiYw6Leam6e2UtfRQh/vnCQXUtKubq7gxcvzWdRgg9fvnGSp87N5+yObvav6+TGmm5WVGcy2JFPd30GTYUBXDm6gCOHNrB8UQeL5zezdd0AC4abpTU8OGhVfhqnbz1BcbAfPbWVHJ0Y5fCOlewYyWcgOYjv373PhW3N3DraT6aHKT1VCeQEOvDf7z/gjecusq2vgmtb5jK/0o+bFw6zYUEl9blBzB8oZUdDLlcWSU/sXfjAceShOujG1ljVHyOZUYzX5/HrTz/xznNPsHd+Ji+vKOPylg6OrK0mSE7KwUIff29bSgLteeziIY42pfHhy+cJdTKhL9aV/iR/tq/s4pM9PWwcr+PM7BzVvr/4+BnVdvTEnQcH3Vplx61zR3j71Sc5vHoRq2tzaKwoZ7I3jdEET0bK/di9ohYrazPOi0c/Nl7A8tYMwlxNuNVfwf71c9mwuJW5WQH0Dg2Tnx7Oq+JYecnRdOblsXPlZvbuPM2jj91jYNOFBwd96vwezhzey2v3L3JNDn7x5H5SwrNY151Ec4g9BQHGHFhVR4yzMRrTH6Iu0o7ulmxSvfXYtq2fJBNTSlPyuLSiksbqckqGjlAX7822VV3cv7WTe1eP8tELd/nlpx949++/Hxz0iZtXmViwgLOHD7Bny2qWLJ5PUtEKJjsTeHs8l4GFXSyMtSXOxBgLg1lkmpkQpqNLgIY2IxX5LKyMIz+vgjgXc2xdklj7wkaaT48x7/pKjr97lqunNrOsoUQ6928+/+2PBwfdWx/HQGMJpw8f4sjubSybWMRQqg1jnWV88NI1PnrtFnp6uvhpq2OjpoG9ugaRxsaYTp+Bu6YWJjNmkOxmhYlHKtp6rrT1RjDUlU7Tim6W3d7LxXP7cfb255R4c39ryYODOrp4cqwqjE0r1rJryyZ6ZnfSVJLApbpY3n/5Bq/eu4CHhQGhegZE6BsTIlYmmZjho6mLr44BNloaGFu5EZndhba5B+t6K9k6r4zgxghih+tITIvi7P5xTu1bJr6z9cFBv/rwEudOrqIvK5xL505z48ZlfpXO8CkuIybUg9REW9R8w3GztsDSQA8nB2s8lQNNm4aZmjpPzC3B3j0AQ4dQfJM78S6S9FkZxdiV1ZjamxITH0RhYTkmdm64hxQ/OOh794/w6WvnaS6OpjzLn+wUX6ZNm45zay/TI9JRD0/DoKAeTW1tvGZpEa6tj5GeDvr6Jhxsy2d2dBDaOjo8PG0qif7OGGnMwNpAk9r8WHT0NXD3ceOvv77mm8+fxdzR5cFBk2MiMTRxZH5HNpkxbkRLDM5Um4ZFUQXayQWYti9Av7QdfQNjdDT18bEwxsrUDDNzew5tWsVATgqPr+1h1oxZmBloY6ytSVNaEI42+mhozsTG0Zal686jLd//8+9vHxzUwMgeLbWZVOdE0FaVRKC7GQ9Nn0pJazk6OZVoFzehk1VDXIQHRgYmGBuZYyZhoqury55D57n/9Osc2LiJy0d2Y+fghJm+FkUxXuJ8s1DTmIWBfFbfyBot6aGZ2loPDursGkhmQoSUqGayk6KwN9fC0MYETT113AxmYq03A1etf1MkmJsYm2BiYoGRoYSPhRllEV488eyX9DY00BDiQ15uJgUxgeTF+spnNJmlqYOekYkYocbDM2cxPr7lwUHd3INxcgkgMTIAFxcP/N0smS4YaZsZ4WulQ2ywC95GM0mI9MTM1Bh9PTnjGTPRUFfn6PE7DMZL79iZs6E8hobaMuJ8XaVbZzHQ146hjr4c1IypEl7pWfk0Ns19cNAAn2D8/UIoy0zEwtIRLwdTps9Qw1ZNk5niFKG+dviZqJMjyV9t1nSmTpuBnq4m0cnejA+MUFLURmtNLQ6W+vhJXo7ydMTBzlK62pJQDydyMtPQ1FQjMyOF1Ix/vDc0OAJ3N28W9rfTXp2MiXSrrq4kdmcb4iO9qfW3ZFVVDAnhbni726A562HS8v3xDnIkJN4fO1c3EuPCSfOwISnKmxhvR0wlc7m7OWFja42vrwceHq4EBPpgICGnOmh2QhTp8TF4udpSVphFW0UqNeJUZRmhlOWEE+dhQlacDwWpIWTJQRzdrbB1tcLZx5bQJF+cvOw5MlwuTqZNTLADoa5iob8TgX7u5KVHSwhGExrkRnyYH7PUpj84aFdVNr1SWToqpPK3ZtFTk0x9QSxlWSFUZwfTUhQrnh1GaXqgHDiAEDmIg50RQVGu2LmZ4xPgiIWpHkbitUlhnhjqqlGSEU5HTT4NRYlU5sTQXpVDT10OzRXZDw46uzpd6EUc3bLtqkymsTicKjlYubTmwnBJGrFS3JPpKI0X3CMklr2lG71w87SSMFATzJ3JSQwmJzWC4bYSBpuLGOmspLMul6HWQvm7mKGWUhoKEynJjGTKYGUAf/8Ff/35K2O1QcytCWRxRzwTXbFMDqezdTSHQ8sLeOpYK3++u40fvn6Ln1/fyJ1js6X2NrBpfgE7hc50FfnQmO9DV4kf403hfPb6Rb549STfPr+Uv9+e5NcXl/PNU0t4/4Z47/OnBri8o5lBIVx9lWG0F/jRIEywJs1DxQTXDeewY7yIY2tqObe9nX1L6ji3o53DQld3LWtgy9I6IWA1tJbECs+KZnZlJFuWNbFcCMDV7Q28enkOv72xmSf2N/KJMMKPrw0xZc1wBWtHKhmuk0ow3shYUxyDdXLw4kDWj+SyWSzZv6KKmwe6+fTptVIG/sObt5cKKevi4BphgqtaODjZxkhbBvNaUxmSytRXGUJdYRhXt9bKgQb56JmVvH13Pf9594h8/1mmVGTE01ScxuyaDObU5zPYkMWdCwe4dno3p5uS2D5WyOE1NdwRUjbeGsnpRRW8cmsZNw7P5dCGFo5sHWCJ0JOhTnHG5hyaBPfNwoVvXtnOuskFrF/ZS7/U5XFhgeNjYtTcaqasKrGjuH6IhvQgKiQjCZtgrKuNvZsX0x7izNcvPcJPnz7PI/tnc2htLZulqkQ7WfDusxf45bv3+fzdFxhLDKVPFMG2yRVSfbQZ68mlJM2PJWv3sawgjqfffZLuXc+JlfBfcaApC4rDiEsv4t3v/2RDTR5/yEGFVTDUXUNppC1PTeTw9fv3ObKplZhIP9zsTKiLcuHXL96iKSUIF6OpfP3uI7RHuTG/Ip6oxBSWCgPsk2w1dPwjLs5v49WnT7H57n+4/NJb/CK7n9JaUkhiRh5nDu5jvLON15+9Tnv7ADsWN1Lma86yNH8GmpMJCPDBWnLxy8vLsLHQxdxcHU9TNWKcjPjolbPsa0iXjBVE9+xWrgzlcrAuhnUV4aJ1JtmxfBlPP/4ST6ybz/JdZ+SgUrivnDrOiT2befLGEZ69e4mGuARWDpYT7WHODmHr63YMsaQhFlcbA5JcDDmxY4IICx2sjXSoT7SjOlykSJlSkwOoW3QWX3sLAhxNqCmO4Lk7h7l5dDtb++YoHSjdK2zwzql1XDp+jM3rt7N/61r2bF9PY996BmJc6Jtfza25WQRv2kt1mDs2BrpS4rQolxzrr6PJm2/fJ0RLlyB9Q9ICvdA3DWLk0jqKJW47To6w/oVdnBcx9cytQ2wYns0nX/+oOvCUppxYVotKW7FkhVh8iOP7trKyPIShOHfefPYK7734CGZNc4iT7GOlNgurWdKtRroskxDx09IXNqhNlKEp5lLudA396No2TFlbOOuXjjHn7BJWrZzAxtUPZ98g1i4f48knbjAlKzOa7UKizuzbxa1HrrJs2TKaot3ZlObG289e4pUnL/CQix/a0x4iQupirL4BwQZG+Fub4iykLFCYhL/QU21de8xs4tl4fA5dOYGcPv8SAZ3F+Ae74xccTEpiJHM662htlJD55vXTfPfRZfbXJHBwxxYunDlGgrMphUkBrF46Soiv7DQtU+RjgdBPQ1wcpF4aGjFLirKnuiZPLKnmZE8aAfGVOIRVEScJfn66JIj8SMq2zMPDy4Gattmoaxlg752KX2wlU95/+jgfPnOU+d0FtFdGkxjmSGV+MBpihWZSCWqhyWillotI9sRP3wgDfT08pbhraesKOxBZUZ1Nvr8Ls2bNYoachIeVIcbCt+IDXYXWaOHsak9VUxc//vA2HZ2NxCTnMcXUygMNHUOpLCm0lkbg5SiEOtBWKT/oZleiV9KIfv2wsMOp6OoYoSWMQinwD0+dxuHtuwX/DPa0FvPzx0+hpamOg4RVrSi3WA9LNLRmYW5lTN+CLczU0qG6uoyff3qXKQbGTvKGHeqzptEiJc3X2QAf0STGhloYFDaimSHFuaqf2uI4oaCGqImssLayUVGWXXvOsPfwFZ44K3KhpQ9dwdZMX52qhEDyhWCrqU/HSIhccnoB/3p4uvSENrO0tJni4OyPi0cwXh7e9NdnE+Bmipu7BfqWBvzrX1OwVHuILAdjKguiMTbWk5OTszezYtpMDZ587jPu3v+IhbNriQ3LYMaMhyVBBFIhTFBPV13FeXWFNc7uncuqdXtoaevhoalqTHG0d1cxwaqaESnU2WKlYGKkITudpjqwj5E6kZY6RAa5CuVwEhYoUsLUiuny/taSNLbvv86J1iIu9hagp6NBa0MlcX4u6IjY6uqoQd/YnN7u2cKPIqmv60ZdWOKUYN8oAv1D6OzZSFtJBMHibe72JsxUV8NdrEq01RWaEkZ6gp8c2FHlSOriMNGxXphK2JSU9dHUMIdAJysMDXUI8HEmUmLa2tYCO+HOnh4u5Gan89DDU4mOTxCWKQctyMkhPiqW+fNWkR0bhLN8WFfHGANhhD6GhrQk+hAZ4MSuxiiihf8a62iTVxZGbKoPOsY6hAp+dpL27Kz0yRPPD3CzxVNO1NvNGgdHO9w9nPH2cpODzSAtJV7YoQ1TKvPTSBcts3bpeiqKCuVLllTlRolTxVGcFsah/ACKkv1Ii/aiIDmYpiw/bFwssZDeiMsIwjvUFTcnM3qrCogJccdHuG6ApMmEcB8SooMFa1+ign1ISQgjKSaCuKhQVEywRwhZa0kKcxvzqcuPpjg1iJrsMDorkuXvSOLCPKjKDKMyO4KMWE9VeQuNc8Mz0ImgGFdMhQlGiDX+Ioz9fVwwNdKjuSRZNG4SncIyqwtT6KxMoaU0naTYMKbMaciTDyQKa0hjTPLp7PIkOQmpGm2Z1OcJ95WDdVUlC31MlywVRF1RjODri6cweTNLIyzM9IkVDRsW4EFpToI4Yw7d9TnUFqXTW5dHa3GySEZhkpXZsr8EagsSH1DQ7mJfZhf7C5Fq58uP35Y6IHVcoRB/nOHJEz08drhL6Eqfqp3f1sShNfWsHcxgrVSgybnZbBAutXV+EbuluhxaUcnpdbVc2lTN7T1tqv0o7fefPuGpE3O5tqebM1vbOLqukX0r66Te1gubrHvQllazb6KattJQmkRBtBUHCAX2YGl3nJzRr/z6y5f8Jf+Ux+G11Vzb3cCLF3r56LFRvn96KT88t4Qfn1/J53fHhYWu5pvn1/HWlUVyLhUPDH3niU08fmohB1fVc3prLyM1kVzcNsi5TV3MKQ9moCqMPtn2lAfRISSxIddXxUz/tymXDzfPL2T30jIOra7k/NZmHj86yLt3lkqP/cTvf/zM69eX8cTxIS4KiTy+qU2IZKMQySZ2L6tn19IGdk40qJ7vXdFIV20ss6tjxTejBeko5sh2oCac/qpQZpcFslqY8fbF+UJQZ3Nzl5zz6jzeOt8ttHqMn19dy8/PLuaH+4v4TtqXz27gjScmHxhake5NVZoXLYVBYlQk8+qjGW2MYX5LPAtaEljUGsuK7jzh+r00piWwa24LWxYWM9GTytYFxexYVCpGlkpHVXFheyv3Tg3yyiMLePf2Sv776gVefmQZX7+8SdjyBPfPz+fK/j5ObO0UAtvKgTWt7JG2e3kdGwsieX5dP4v6Chjvz5eWx2hXOvOaEhisj1JdHm3O92VxfzYv31nF99++pkIX/pT2Aj99fpvrlw+ycfUYi8ZaWbO0hw2r5rJx5cADQ5fm27K+ypmNlfZsq3Rkw1guK+eV4utizb6mAPZ1BrOrPZLHLh4hu7CWntRitsv7JX7WpLiY8ekLF/ny3Xv88vmLXNjRxqOH+3jq9AgHBOV0V3P291ezaWkjhzb3sHFVnaD8Lf/56UO+++pN3nnplhDnFzmxfC69UpZ2dFWze3EFhTkposZiCRJFbWNtxdqhYlF3SVSm+5IZ7cbc2UUM99ewebCIy7PT2T47jz3b1nJsz2JWTsxh87pFbF2/iI2y3bxu7IGhkyUujNSmibgt4ftff2O50JTzzflc76/iiXlN0lt/c6CvgTM7j3H12H42LZvHyY3trO2IpD3Tg519qXzzwVP8+NlLnNrQwMVd7cwfbiMuNpxy6YxdTWlMjvdT6u9GlquR7E8M/eFDEc7WvLy6kd8+u8Pnr15iLNKD9gxXJgo8GUhxEG2VxOLMIGwsndi0pJ557SJbxI07ymNFopSyftcVBhIDWJafyZlVC3jy/hkevbqLhec+V2BW5Yb/yFa5CKcytLMwh121HqRklPCJvHj96uOMpIRQFOHNuvYSNuw7x/nNk8p3mT+yUFyrni2D2RQH2tESZEVlkDVL2xLYu3GQfaurSUkKwd7BBi83B9bXRnFubiYGmtMpjXGjO9GNi2fXE+NuyqhUyt5gJ7rifXjpzj62TjSR6WPG8pIE+hO8GCiKpHveMqo75pCVW8TcygROd4r6nCeZtSKHF/eNStYNIDMthTljycweyqRV1OmiZVVUlpRQXNHN4JGXef2bXx8Y2lGUzGSJLa8+eZt7105x5+IxLp/cz4nDe7h24SgvPfUIz967THFCJNUleawSsTG/Ogw7qbprSyI51ZhAW7oDywdz2L+qhpAQb8wtTXCyNWKpVN1VyaFUR9pjYahOf18JQ/3FRDrp4WSsQVOsOx422owUevPWU8fpHFpBjp8d89L9sQvMI79jB6VDx8mOCWd5UQQrc5NZ35jN4p5aTovIOd2cxP1HdvHCzaN88Mxlfv7+axUgj69cICKolJe++52X//zn6vLaebN58YlbnDt0iP079rB6yRLeevoc7z1/UQTOXi6eEKOP7WRefxf2pg7saUlkcaUvvXm+nK4O5UaLVP88J6rWjrM2x5WTW9tJFLphrK+Bib42zsJBY40MyTa1IM/MHC8tTfK9rUkwEgZgaklquDspwtySzSyl9Awz0RLD0Y5YoY+tmFjGkDl7J/PP7SRLinZrUSxzr42y8+3dnHz7EG8+fVTO86yc+yS3Tuzk5zeeZGlrteK3KoOVxzd//vnA0Etbe9hcl0CVuFFiWDCHd+5n+cJFPHblNCsWjrFkbC4rRnpoPwplq39hUNCJyhN3v3Gak88/xVfv3uXWK0/isekQ5d6WNCb5EWFggIcwiQA7A6I1dUkxMBZ0IwmT10uC7HAT3htnYkqMGBstrSjIixDRRib2YeQGO2Plk4mGtjM2Dq6kSm3t3tvG+BOraTo3yNybSxi8upj2QyNseu4Mu7dOsG7TFrasGWf5srUMzl/OttMv0Dh5kzvvKvL7nxgN8bZnTVkCZ5tiSEiIYf3Ecs4cP8m+HTtYODLMts1rObR3M6M5/oxIIe+L8cDf2ZInrh7k2UeP8c4Lj/Dy3TOcrInnbF0cHsbauM6aid3MmcQJUmH6+lg/rFxxVyNSVw9fURYumjo4aWgTYmyEq4YWJtNmEiTCwU7Yq46BMx6xzZjYRmDt5EXt1tlUZPlT3ewkYVPKgclxIpriSVnQyuLbB3jkykkev3sbK2cXDm5dxOhIt4C1hP3bR7l1ZiNPXN70wNDgQB+8/fzpKkpgS2UsG+oy2b1xPXdvPsLw3GG2b9/FjZuXWNBUDH/9RXOKP6mBNkxMHmXD9jPsP3yWJ69fYpaDC4Y2tuRlxBCkq4PDjJm4iVQO1jPEVSSVpxjsp6HBQ//+F+7ivg7CgP3FaAs9HbxM1PC20MXIxku4vwOOnmHomHthGxjDsuxARjIiKA2wpL+uWc7nOpnzcxh7fAsDxzfh6+dEcmoE6ZnJePt4YWLhQEJ8PB4RRQQkNeOf0PTA0M/evsonL53hs1fO8vWbV1i7Ziv5QlxrJZuWZOWwfH4fvj6SYctjWDjUgJ2lKa65eSzbup7gwnLUPYN5yD1YBGwiGglZrJhbJ3pDDBOXtdZQx1xQUy6B+yjXDESjaIme0J06QxAVl7Y35tnRKu7NKWFfbTKOvnEklI8SWzIsCnwOUYG+aE2fSkhjISEiiCqjQ7FzsScoOgora2MMRVo4Sr33C/GV8nL3/6Wcf6kuafyfh8rQscFOpk6djpq2GdPUzWguimK0I5umonAqs3xwd9AnPsyJrCRvlcpWZKNZTQ+6BfVoJBaglVSEbm4DOuXd6JV1MUt9Kvqi1HVFYLtp6HCoMQU/LV00Z0zF2syEadOn4+DsIcoviIuHtjK/MJ62+GAmSsIZyAxAS0OTmaIENTTUiPZyJMTJHFtjfbztrFRXyhN9banJjRYNLJ2mq4aN6CdHUfkDi3ex98L7hEZE8ct/vuO73z/l4w+e46tPXnxgqIG5K0YWriRFhLKgK091bbivPoW63CAaS+Nwt9Ml0MOMYG8LkaoP829RelG1tRhk16CdUYpmUj6zEnPQL+lGt7CZ9Dhv1DTVRJYaoKNlIJ2jofqBStHPxoZGopc18fTyEE9ZxuOPXGRTeTYbqws4NTqouopwcOt2dq4dRV9XEwMDHaz0dbGQ7J0b7kG5yKf2/BjZtxrqGjOkzcTMQoSlJLbajhERkNXMlHDRko5Wk85V09Zh+YJ/KKCeoQN6RtIMbYkTUaf0aH1RElU5UcSGSzb0NMXTURc36TlzW1OMTAxIrinEoLwN/dI2DKq7MKzqQr+qD+3cWipyIilJD8VQkouRZNsZ02dgYmKOlaU1psZmPCyuq6NvwFPPfcLl6y/w2L13efKZD/jqtduc2bOTuvJOlg4M8fDUh0lPT8PJVAtXKxMx0pfCGF+MdGdgZqStMnSmxLy+ZG19EzOq6jv410PT2bzjLGrqWkydqcaUhx5mupr2A0OtbV2xFJplZu6EjmRFW3NL5jYVki+uGuLvS6CbMYHutjjZ6aMhJx6bFqv6SUnXRJ90FyO8hQj4u1tR5GREuIU62cKqUuP8cHG0xEhOQltTC3OpoeamVoKSgernJx0jY5588QvOXnqZo6efFkM/Y6ijgskFs6WjZ9EU4o+ZZOCI8GD6utsFTW+Kon2kLqtLSKihqTlT8sAsZsm+9QxNpZkxd3CQWWrqFJW1YesgfHhwnKGRVcyUCqAy1M0zCA+vMPx8Q3B386JrZAP1opYX9dZgaWUnxNqYCH9nlSvN0tZmhmRQdR1tiRFNMVaPEBN1woTNxNhqEWyuSWq8r/ztKN7ggoW5qepCiIZ4iZ6eAWoSezpyorOktLRW1lFT2Ut70ziNVYPURSeRFBKHqY4gLrFnoK9FTGwwUSF+JPi7421rhrGFLdGxkcTHBZGdGSugmKArblxWnE9Dfa2E1b/RlhqdX1xGVn6BGN0gOeMfQxNiMwgPDcfHKxgPt0D6eyZZOqdFRG8Erq4BWJpb4+ZojqWNM6ZmpqpLR8ZSIz2nq2Okp0WisykpoS4kR/qS76hPaXYkcSGuYqw9WoK8cllRdalQYrWgNIpUKRf+4Y6YyYl7BLiyZHyCocHVDLY2cXDbJG4WBszN9Gc4N5SsuABJhN7EeNkR7WlNkLct1lbGEgL62JoaESac2sPDRRKbn1QGd5yd7ZkuWToxMYzYuBjcvPyY+b+GlmVmkxoTS25yImmJcUws2YGrsyvJMRGkJoYT4GlFiI8NmfLliqwoMiROkoXwt5Wnqi7y7KkIoz7SieLUYJFQ3qzK8GdbfgjpsV6ky99zK0NJyw0hLtuPxMxAnDws0DPWE2O9iM8IJyjWBydPG9zEC/ykc3zcLIgKdhOjrIkJcyfY04G8aF/U1P6NrZUBAb6OBPp7ERbsLwBJaPm5ExnsS7jwgRBhWIlxodKiSE6OlsQ3jYjI0AeGFqUnUJMXT2VhKgXJUbSWpdFdmykJJRI7cyMqsqNpK02hvTyOtrJEyjOCKE0Joiw9iIK0IJqK46jOD6WlLF5URTJ5Sf5kiYHlYnB6jBfhUg6UK10RAY7iGaaibEyJTvElWBiWV7Aj9iLXXHwcWVWVSJCDJQ4S+4ZCFX1draRZiGuqs3/9SnwdDQVdLyrzE6S+x1KQHk2NPC8SF85JCaW9MpuqwnTy06LJS4kiMzlGytR0PNz/GV7QKIxodm0WtbkxUj/zmSdadKQ1m57KNOrzIhlrzxfjkylNDaGzKoFmKTk1uRE0FMTQVhKrMjQ/2Ueav7yfKgcPpUr2VZweTIGwqIQIdxHx5thZCxW0kHoorMozQGI/ygN3Pxss7UzQ09dBU+LYQEpCdbgnDrbm5IuHFIsxReJFFmK8tsRiV2WeGBgh+4+nsSiR/sYcqrJj6akrFLAS6K3PFFCSqS9OFoKTQXt1DsUCospQBa3lA6UiaBOZ6ClgoDaFBa1ZNIq7tZYISqXRDDdnM1iXSFNJHEVpgXRXJtJSHENzQRiDjRnymVhpMdRkKd+Jo7cmmULJvq1lcVRlRcp78eQlB1KWE8bs+lRiwzzJE0PKJZ7zkkJVJ1ecKqGRE01pVih1BXE0SIlb2FNGZ20uTRImc4SCtpen09tYoPr8gGyH24uoyFOelzDaWS6A5dJXW0hpeizDXdU0FqfR05DHlJYCL968f1pFmBTq9Mv3X6go09xyX+bV+7KqL5k5Vf70lvrRkO7CQGUQ64fTmRQxvX44gy3zMtk2ls3exXmcWF3ItZ1VvPXIAL+9tok/fzjMHz99xW8/fMyfH53h6+fX8tz5uTyyp5UTG5rZu7yabfPzObdziO2Ly9i7tJQ9ExXiJYGsX1TDhb2DqothG4ZyeebRfVw9PJ8/fr3CZ6+f44tXDvPUyVY+ujvGj6+sUP3u/Pc7a/n91ZX89MIEXz85Lm0BH9+ex5SOAm/6isSIokCeOL5UZaBi8Pfffsj9k/3cP97DY0d6uHWgi+sH+ji1uYV1YuDawUzWDWXL8zw2jxWwc1EhB+QEj62p4sLGWq7vaOTHL6+oJOHff//JS+fHePRQLxd3tnNqY4vqcume5Q2qS5zbF9fItprdS6tZ1p9Lc34AbYUB4im+vPnYOt577Sh//PYlf/+lXBSBl586y5l1lTx5tJO3bwzx1b1FqsucP72wlG+eWsrnT07w/fPr+OLJSe7ubWfKZ08u5eLWRvYtFRT29NBbFsxQdTRzq2LoLg2go9CP1rwA6nN9aMj2oTrTVwzLZo0YqfwQPymGKr+Nb1tQrBopeXBFNSfW1XFxWwenNzWrLlpd3NHDpR2dnNmiXMdt5sDqBvasaGT7sgZ2jNeyZUmtGFqnGro50p5Bc1mMuHoULcJ5O6ui2TXZzbmDyxiuDaenPISNo9nSUdU8eqCFly708ea1QX56ZZIfXp7k/uEWXjjRzfuPDPPprfl8oowm+PDpbbx8bQ1X9w1w6+AYcyT975SevbS9n7NbuhiUcjGnIlR1HberOFBUfZAcJE9lnHLRWrmWu0mQ3DFezL7l5SoDH9ndyZu3xtkpbq1cY76ydzmvXZ/g2oFeMbSDI2Lo/tWNKiQfXLSuV41MUP6e3yFZvkYZpyGtKore6kjVZVflWq4yYEDp9MmhLE5tqOPRo7M5M1nEYzuq+ORmPz+/tpZfn5/gh6fH+e6JMb57fhUfPbuFKRNzSlk/WsP6BTVMzCliuC5SXDGPS4tbeUyMVq7njjbGMrdelERtKLOlEzaNFrBhXp4KQeVi9ZYFBaqL1cqAg/Pbmnnm7Ajv3pngxr7Z4ly/Mr8ygvefWMkzFxdweU83JwXRg2Lo3tVNqtEP+1a0sHtlM1sX1wv7ylahOaKMi21OZqQhjsGaKOZUS9KS+GwQoT/Wlc3hlaU8sa+J1y908tG12Xz/2jpeuLKQ5y4t46vnd/PLm/vgi3Ny/CeZUpnhTZW06gxfZleEM1QrcqwhlrHmOOa3JLCwLZaFrfHsmNvNcFUR7TnpzKvIYNt4mcRiIVsXFrFrcbmgWMXx9XXcFLSeOz+Pdx5bymvbOvn1uW1889JmPn12I89fWcyjx4ZUwzuObe7g4GQ7+9a2qdrP1zawRzK8opCUi9SL+vIku2Yz2poihsbSVxNKlxjZInH6iOSGj98+x3//+7MqRkHi9be7vPT8BY4e2MiK8QHGR1rZsLyP9SsHmVKSFi+FP0lqXJIU/UypR5lSJ7MZqEuXtJ2jGiIytymbxy4d4fGLh7l1bj/XTmzhniSJG/1K4slh+0IRx8srObWlQfVzwFNnhnj92kIWZ/nSE+PCxy+e5sC6Rp6/upi7J4a5uK9P0Ozk4PoODm2azck9C4i00CFRBPN4Y5kKyf7WHGY3ZdJalSy1OUziM5QjW2dz8+xKzp/fzp49k4wv6GTNRBcrFneyeH4729aNsHSshfHRZhaNtrBoXgML5zYwpTQtmZVlTmypcGFXrStb6zxY2JlIoJcFu1bWcKDNn12dwdy5eJT05GQ6ewc4vX8TSyti6BD9t0jQ/+adu3z/8bN888ETXN/Xxd1jA9w/N0ynCPIyXxtyItwYao9l66pmjuxdJL3+Kb989x5vvXCVz959ji/efZH6IBfmCy07MFbGibW1lOQmkBgZJCrHFi8nB0bbsylL86cg3lUKfSKjEmYT/eVcX1DIhb5cVo+3c0g6a83iLjatHmXrhgVsXLeALevnM6VI+Ov6ShsSU3P5TYD/7OOPSBTu2ilUL8rd6YE3yGNTawl7JpdzYNtSju5YwZLCYLqj3BlJ9eCbt+7x/TtP8csXL0iS6eb2oT5uHxmgIsKOCjF0QXcz+eHuJHvY0S6EQfm54Zev3+GP797hq/de5MuP32BeWgDLS1LpK3BnsjOaNQtbWb5krmrUaKS/GyuHKyQRJVGZ6s1gRzZnHjlBd1YwjeG+TORGkxDgxulDE3wr5/rfB6esqvt7nvyEKbXSYxtKbcXIAtUbJ3af4VhLLnvrczjRUchvv/7CDz/8yOr6Qr76/kcOr+hh15oRTq6qolvq2ZruRH58/wm+/eBp/vj2TS5sb+fyvl4yMpJITohgIM6d7p4OGkIcqPC2YW5OEP/5+WPp+T52tGXgYTKdv/54lc1teTx7Yx+9aW5sqQqkp8SPmsxo1raUUJYZz7pF9SzozJD6GcwqycZvvfYixzqS2FSezI6qdGFTSdw4t4HHX3lXZYdioJLZX/ryF6Z0lwfIB22Ji4/lo69+Yt3e82yoyWRRliSenHjVbxK//fkXY/Xt/PHXn+wYq2XvyiYGy4K4PTeDdycrOCw19of3HuOXr16VuGwhRlRAWGgArtaG2JhpY2+uwZzGInJ9LeDPb/jpq7fxtzNgIN6H0eJ4fv70cd66f0yyaAKFHmZ0R7vSlexFhq8rdWmREpuFbFrSSkmgNa9LRi6X9+6/9ga7W/M4r7isJBvl8ebTRzhw7qbqufI4fP1p6jY8wZSh2mC2VtmTEhPMovUH6Ju3nvMSc83xISyXHlq0ZrvKjdcMrFB9sbayhHOTDXICVvSn+LBOSEJflh8bFlXy09evcmxTA8Gi94JECpkKsVbGv7QmeWNtrEaBl6m4rS3vvX4DFzMtJtNDWJwcTIfozieubOX9547TGGTH0pJEtvWXMDvbmZa+YUrq2shOiublDW3ck6zelh3Hu2++SJJ/oKiRYFr7RTDMTqBnJJO+2fmUlpRTUFTKzZc/Z+Hp15kyrzGUXTWSIFJDefXeba6dPca61Svp7+7nYE8xe3eu4+l7TzFRUSrqvomW6gJWd6cy0ZzA4hQP+oJs6U+wExJQL4mlk63L6lWXM4KCvIlwNOZqbxLPLStGbdo0+iVbtrcXMq8hgWAHQ3aKshnPEfFuOIMrJ1eJodspS/DhRJ3svyiUxWt30tXbQ3VJLmWRbjy5sJxjIh72jLYxXuTHPFEfu+ev5NKe02xaNMGxXTvonbedV158lSPzRrlz5QxrTt8UI6UGrSp24sNXnuGZ21e4f/Mct84f4dyJ/WyYXMXTdy7w2rM32TTSRWpCLOU5CRxYUkmiuF59sB3H6uLwttRk69w4dqyooyg3UtS7M/b2VqhPf5imYCu2lgYya+ZUOlqy6OnIoiLeBUfjWZQEWNGR7EuKuz6PX9nCzQtbKe2YpDLEldNzCqkb2kPNgjN0rblJXqQHR0R7Nga5YW6iwyYpa0eFDd1e2clTtw7z2qMnpFQ9ysSNz/n580/Y2dvA2VNH+VoZUNhdLtQpJ4Qnb1zh/NHDPHblFHevnpG2VzUQ7e4jJ3nl2RucO76fhNA0Vhd5c3JtHV05HsTY6dDkZ0FFiKlw1GR2CQvavUokToQtUU62mBvpkOpjR5VkWZsZU6mtTqK1Lo1kW1OiHHToG6lheHU9ZSGW5Jqak9K8gVPSUftmi5CvmSAqOpfKeUdJbdvCQG8r9VKy+iU7+3lbUlsYTl1pJPcubeXlJ87J9jCfv3qPySd/EvlXowqtu1/+zk+ynbKgt536ECtuXTzFxpXLWTmxgi1rVvH2M+e5fGInl08f4MKZg2zZuAIbEycGMjw52p+mYkJbRSk8ITF3pTWBOXOEvxZ6sbQygCwzYzwMdNHXVcNIcxYhOtpkiBE5ZmZEmxgRrq/PQKoLsUZGlBTGkWxpRZyhISE27tw8s4kFRfFkN62U5JVNYFIbAUXjLLw0n9E8oZU7Wpl/YyGHPtjP/fsHeP+lM3z86mUeOSHG3pGk2V7OWy8/r8qu+1//TpU4p5zb3Mu7984LkznGholxMlJFjZw+w56Na9i7eRV7Nq2WgrpaerKXxKKVNGaVs1dSd25HJYsWjfCslJKbCwuIWLWVsJ65VHnokWRsjo+OFo7m+pioTSfVxJx0YzNSjU1IMTfHQ1uXlx8/z/vvPU2CqRkjJZG4qM8kxtqS4oxU1kiWTW1YR3xeH7qmIYzdXErxqnqqVteQNFFI0bZW5l5dxopbk+w/vJa9G+cJa1rKvZsnmFuYKgbCp3/8lzln3pLn4q431/VweLKHjnA3FpSlMTo4n8N7DnB8zza2r5tg/9ZNrFg4j9IgBzpPQsXspxlNcmftkZ3sfeI2nwjb+fC9e1x44S4eq3fQFmBBtL4xQQb6+LtZ8PtXz5FhZs480auR1iZE6xrIe0b4aWgSI0ZHGBiqRia6a2oSZqpFTXocpgYWhGUNYu8WjIu/yK1DQ4xdWcCSZzay/q09LHhikrE7a2nbP8qc8R7275zk+fe+58iB/Vy88hhGrqJFV1xg8OgH/C4WT9HRnSUpOZI9oi56hWeuX7KWE4eOCZJrObxrC6cO7WbX1g3MTvBjJNOKZRWBVPlb8cbTF3jjmQt8+OJNPnz5hhj6OCZN3cQ6GBOmZ4CnuKj1LHUsZ87CTk2dYHNTQWsWweoaWM+YicVMNWIFRXd1LdwFWW9dQ9w0tSgOdkJT2x6X8Gp0DX1R17bmow9epG8giaZ+YUIiHLZt3k50TyZjlye58PhFjh09ymOP38fOwwfPwBC8gkLYu30Nfe117Fo7zhQLfQ2GRoY5XB/BxoIwNk8s4eSBo+zZtl01GWvdmhWcPbKX2ihPxnL9WNKRS7yTEW8+dZG7V/ZJVr7J6/cvcGm8jQWxzgSYaxJqqk+yGBAvbhohsearpY3pw9Nw09AiRVD11NLFbMYMTKZNx1dTB3s1Dfx19XGWzxmauREaEoN/0mw8AiOZpW5C9ewsenuS6WgMZ+f8Vs6eewaXPH8qNw0zKmLhysUjvPP+2xzdtYQTol1LS/PZtmaY84dX8ej5DUwx1NXA1c2X8eIEjjcmUpsUxuTSpVw4foLTR44wOm+YsbER1syfIy4Xyfq6TI6Xh/HssaV8IAa+9exVXrl3gW8+eR5tJw+MddSIc7MnUM8Qg2lTSTWzIFbcMkhbG39NbbyUn/0ESSUulV+mbR+eiau8F2JkiJm6JlZusZhbBBCdN4qxrdTCFVKbpR5PDtSyoCGGPcvmsOnU4yTMySR4djnVO4aJSQiiuFLq9+LZqrldm1bMYeemRRJyqzm1T4y0ttTHw92T1OgIRiU9n2iMZ3JsLmdPHufU0ePMG13CkaMH2S3wz070Vv2Qm+Fuyp3rp1mz5Szrt5/k8RuP8NZzd5ll44ixkS6dvpaESZw5iyHBglCgxKH+Q/9DoLYO/tp6BDjbEilx6ywoOmppYGOgRryrKd72xphZ+2No7EZIeiuG1sGMpgRztCWPoggPEcxZLGhtIrmthNaDQ3SeWoRvrMR6tA+ZOXHExoRj72BPR1MJPuGp+MXX4R/fwpRv3zjLdx9c4OtPHuHHz2+wvDiFUy2pnN22koN79/P0U/cwNtTh4JE9nJE6+uG3PxAfbMOdRy+TkRhObVkGKfF2VEvBn+nsw4LBJuJMtCQu9bGfroajrRVWUlJcjAwI1jdAberDaErz0TGSpsv0f0/h+SUtPDqUg4YQBpeQXEztg/FPbiMkdx4G1qKQitIIr85nQqRWR6onTVsaGTq5lJV39mPvZElQiKdw72AqagfJys4S0pGNjXsszoH5eEWUM4W/P+DTl05LO8O3b11VDTdpjPKhxt+BMGs9Nm/aRVG6L31zOuHXN3FxMhcjHWmYWEnZnEGsIpP5H0dfpvrHoRObx/hAA2l603GV5OOrKbEnbmgimTbc0IxII2MenvoQppKI9Kdp0BrpTUdcAPfnVnFjbh3VPkIi8nuILRkkrX4Sx7AyfB3McfZxxb+2hMiSLDyESMQ2FGJra4y+kTZWViZ4+bkRERmiIgBKfVSuNj54/KUa4Dbl/eeP8L4ogHfvH+a9546xerCcnupk6vPCVBOeo4S+xYlMyk/zxsJMV1ALxUhrGvolrcyMyUUtLAX10CQ04goxLe8krTiXyBwr9CS5BBga4ayvh74891bXxlVIgK5kXR3JpPqCZEZgAP3FWawtyWZRfiJ62hrMmqXGTElKs9RmMn2WBlEeNrjYmGKoNgMXc0liztYkBjhiIwBo66hjbKqLk5sDPkG+TK5dzfdfv8KP377MV588TVF5FVaOXkwZ6azDwsJGdqqFlq4tGxa2MNqaQ1dVPFXZPqREOuLnZiwq3Znp06dRLKR48WAVJuXtqKcWo56Qj3ZqCXpFbehW9mOWV87UaQ+hoyNxqKbNgbZ0RkRpuGhoo6ejg5mxvhipLwQ+WPjqGTa1l9CbEsu8rEhOdWUwU3066tLUxEhtideUIFe87cyxM9JXzYhLC3GnJDEIezFcGd9uYmaArYMVrh6ObD32Gg9PU2Pnnq388MeX/PSfL/lQBP0UU0sPTEydKM6KxtDEDj8fiSspE3ObUmkpjsDeQuLL25xQX2tmSMwkxAQyr7cc07IWtJIL0cksw6imB9PWBRg1SQxllDJdfQaGkjl1tQ3QUNOkJMgTzelTVT/SmhoboamjR1FhHns3bZBsXcxwXjqDQgJujDeK4N5ASpSvGDhLNZLcWhKZtaE+Mb5ulAhJzwlxJifSRYw0VxlpZKyDjZ0lJhbmrN//uABlxCzxHE0tHW7dOM2vv7wvJcTcFWNLNzHQlkW9Fcxry2egMY/2sljKxEXtTdUJ8TInwMMKB8l+VpKNK/NiMChqRiulCJ20EjQS89DOrsWwrBOduCyiwz0xEFZjqG+CtoaOylDl12jFSAM9XdTlJMb7O3n25jUODnSwsSKHvU1Vwj8P8eTN67woSW3WzIfR1dXEUjKvs4Ux4V7uJPrYU58WQHVOFEaG2qrx+yamBhhL7TU0NmXF1gtiuB4zxGvUJYtrSFa3sjR7MHPBwNhResSR5Ah/tKQgz+usFhTjKZVMFuJphr/yc7qzBfExAcwQV/RxtcFIjNTPrUE9rRTdgga0xX31y9uwiU2mUUSwoaEuJkLAdeVgasJyrCztsLKwRl/icqpk3WPnrrNr/2n2HLrCzoMXef7aHi7sXys8eS9bhB7ObS8Vl5cSJEnHwdSEUhHxReHulCcFoqExXc5zuhCF6WKchIV0oIGJCZv2PKKawqpMcFBmSMySuqympcWDQRPSdIzsCPHzkpPTp6smh8rMaJoKw8R1/MRIAyKCXKTHDORzOhgba2NU2Yl+aSv6FR3oiusa1g2gV9pCRFq8yKA4fL0dMBPGowycUBcjLcxtVL9iawl1mzZLm/YeEbX33ufy9Rd58tmP+PrwJREGh1m/dIMI9UscXL8YPV0dRoaHsJPjlsf4URHrQ0a0L+ZC/NXFUMVIPQMD1bxcJTxWbTjK1JnqzBQj/z1tFv+aOoMp/zONKbaS/h2d/XF288fB1RcbW0dWDjayY0knuYm+5KVGYWeujruDqdQsE4ztTLCwN+ffD/8P/k4WeBsJSprTCDXTIsfZgJr8KMpyoslNC1VNJFZOVEtTT07MSrKzpep3fnUdQ8Ii4nnu1a9oW3aSe099zIrhFhb0dhHg5MSi7sXMywiWDGrOwEAP7jYmlEX7kSvU0lBX4t1AQkBjBmqaGmgr44oMJf4NjZk3tlLqpgf/EgpZ3zCb4ZFJlq/cxRRza1dsbNwk41kyfaYwEh9P1o1JnIzVkhnrTkyYL16OhkQGeKEmLMVSMl1gdBDTtGeiJyUlwUYPDyn+MXZ6NPrZkBTqTqZkv6Q4f4k/A7SVcTcSI4qrKiNDNOTvWULf2uUz9+5/wqGjN7n75Mck+HmyaqiNxtxkCn19WZARKuVGg57ZHSQEelIVLzpV3FVPaKiRdKwy/EXZl46BdKTUYG05t8L8fDJyS2T/GoSExjE0dxW9vUuZ4uLshadHGK7uIbh7huLhFUJPcy3t5dnkJAcSHhyg+kk7NtiH/1Fql3BPLYmD6RozMbWzIsleBzfDmSRHehFkqk2wrR5xYe5EBjpibmYkbMmQadMeFgMt0dczltqnlAg11hdmcOrYeXbtu8r25k5OtjZybkBIwWCJPE+jN85dxbTqa8sI8bAnXGphcXwQ6prKmCFdervqCPJyQ1eM0zcyQ1O4soOjAyXlNWKkOjkp8VTXzsYnIIopHt7heHgE4ukdQYCvv9SvGBprmihJiyAkyE86wF1KiIlqrs/UmdN5eMZ0pmtrqQqxgbkByfZ6+BirEepnR7CZOt7WOqoJ11FBzjg7WqgMVEZoqGJTVIilfGeWGGoi7GdifL0ohn76epfTKGK9u7qeYFcHlStqa6lJhtbGx8cZH3sbwtwdSBRPsXV1JyMthrzseKwtjPB0dSI0KoK62ko5zgw6hNsq55iQkExeYTkzlIFMQT4x2Np54OnigburH4EBkTRXtzJbkk9IYCC2NvZE+NsT5ufCQ0Kyp8+YxixtTRLNrCRNS53SmkmAiRoRgS4EmWgS4mhMmiSIuBAXArycxb200ZSeVcb2KO7l5WkrZFrqr5s5iXExrFiyif7BbVQXt9Ld2El9SQFhQgB0tDQJ9nclPEgom480N2uCJOYthAQ4OFnhKAQgVPafFBtNVHQohXkZPCydWSHUb6qoH2UMUHRcCtOmz2RKckwi0VEpkg398fOPwEvc1cs9QOplOeXZITg6Cp0z0cPOwV0Sga3UL8lq0x8mTt0ATUEpNMCFTCdBNNKX5HAPEl2NyZJ4S471k4zsoVqTQU9KgVInPfzsySoMJiHdHyepuybWxuQX5VJSXMfE4vWsWDjOcEuRxKImq2qiZR++VORJpnawJNbbURDVw9nFGlMzfSl5egQ7WONub0VwiD8J0eFoCWVMTohCR09DbAolLCoONQ01piRFJRMcGEpsZDwRodGCXhh2Ipm660rIjnbD280Oa0nZ2loSi1LzTE0MCPC0J1ICPtTPkUgpLWsy/UgMcyU2wIEDNbFUpPiSGPEgLn3k+4q6iE+WxFESRKJQxQiJNzMbI0wka0amBOEd4o2uEHlHRzu83c1wEPLdFudLtOw7OsSNME8nIj2t8XM2w09Kk6sgaWtjg7OzI75+Hvj7e+En5S8k0Bcfb2FwZoaSePxITUlQDVubkp6YQUFakiSZFLLiY8U9wvBy9aIkt4L05Hi85CT95MAZCSGSbQMokfqZIyK1rjCBqpxwilMD2N8UTriolux4b7zszdhRHkBelAupMd7iYiZ05gSSlh9CVLIHQVHOwrD0mKY2jfAESWwJvviKIY6edrj7is70d5Y4M8df3DpS4trBxhA/R0vypXyoqz1McICrGOMpgEgnhHkTJgkxOMBDjhUuHeAixkrnhgcJkiHkZKQIFZ3OlNqCbOrFZYoy0ihMTSAjNpxAIcJerm5UFOdTV5lPjrCMltJEilICaStNUM2Cq86OIEVS+qJYJw6UBlOSGvxgiQJxsaL0UPITAynOCCNbELEz0xE1IOVHmqGZBobmukSn+BCVGkhgjCdOXrY4S2IbKovn/MI6djbmS4y7kyD7zxekPW2MKUrwEc9wISzQVZokwyCleZCeEKpa+CNXklFhejyJseItseKZ0YFEBAdKWXyIKUWCTHetMh4mhbKsWFEfmaqRWi1lqSr65iuitDwziv7aNOryYxlUfhgtS6arOo3GoljaxfjK7EDqheWUyklnxHqTmyTsJCeSnHgvqZtuQhfd5SSCCRWU7CxNCBPDwxO88Q13xltO3MBMj0BJVHni7mUJ0bTJibvKcRW+HOBlh4WRKe8+d5Uk0Z8l2dGkiUgozooSjwqlNj+B/IwYikRgFKdFky2vpYmYz0uNxclWyIfE95T6vCRRHHkMt5bRV5dLf10ebSWpss2mpyqV+vwwOirixbhs6vJiVfMPK7NCRYYpC0t4ibHJ8r008YZYeuszpAMSZZtKRWaosJ84chL9VfU20NuGIG97vGQbEuOGf4QHrr72gmiAGGqPnZMJlqZ6qkSyojpLSpYIaHHNaCEXyiUVU0km2SmhFKRGUJgZS6aQjTmCeENJMs1laWKs1MXCVDoqM6jOjRZqmURdcTrFBSlMqStMYZ7ox85KZSJZLn0NOWJkDB1lCapJm11VCVJOhHSLERVi3Gz5W5nAqbhvR8WD91rk88o8yprcKPGKNPJEP7aVx6uyc2FqCCG+Trg6mkl8WxEY6oRnoA2GlhqCqGRsB2MRCEL9lNorpakwwJfq+EBSIz3JS4mkplASor+bEHtx8WAP1c/+vQ35cj5JNJUm0ytgNBQlS44Q76rKpkWMmy2GtpUnSYcrxqczZW5zOp3ywf6GXBryoplTK3+Xx8kXRE8WhjPQkMncBnleFE1HVZIgni5IhlFfEK4ysFwQU3quVBDpqk6lWQyuzw+nvz5NEpG/uFCICvnshABxNw9xV13cvKyxFGVvKGTfUFlRwNkGe+HFBamhgnqIZHRHQShVDEkQ5pVGX32+eEqqyL9E6eBEysT72iszGWwukPNKo6M8VZBLkc8VioGpQiqyBLRMempz6azOY0pHebK8mEZrcYzoyHQWt+cwryWbDvm7qzSOztJYmotiaC+OlhqWQYUQ59qcUNVCSvU5wdLCVQK7TjqouThKTiSZ2twQSoR7VqhmyyYJolHUSadUiQfUivsXpkunZIdL4RdvEHevFn3aKSdXkh4uiCRKZ2VQLq7eWpoiuSFFUMmiTTlH8a7BpiL6ajOpLYiX4ylelCbHEEMFxSZBt74oSzwqmbnNRYJyIYPtZQ8GESor7SnrpXQV+tJd4M3FPUv4849fVXNZlQtDfylXhv7+k5+//1Kefwd/viEqpYQ5pcqYO096ijxpyxOtl2BHS64LWxZKXOd6yGvOrJ+XR1WyE005HmwazWX9cBbrh3KYHMpkw0g2G5WVTubls3V+PtsX5rNrSTH7lpZwcKKcI6vKObW2kosbq7m6vZ47B1p48UIPnz+1mJ9f3cJv391Wrlapfvv4363y9Pe39vDFc6t4/fp87p+ew6MHZ3N1dzsXtrVwenMrx9c3cmRtIwdW1bJneQ07JmrZPlHDtvEqdi6tYfdEpbQq9k5Uc3BlLae39XLzxHLO7BmltSSYdmkthYE0S7/du7Cc9kIvZpcFsGV+AXOrvPnuywfrkPzN7/z64yf88ZsykkF5KJfV/sN/fv+Re+cWcv94By9f7uX9x4b58qlF/PD8Mn59eQW/vfKg/frySn5+YSU/Pr+U759dwrfPLubr+4v59M58Pro1xqePL+XrZ1bxzbNKW/0AzINLC+gv8ZbO9xRwglRTpzcP57BrcaW8HspAZawYPJuT25eKQcvZtWqAplw/KlNdRaw7UZpgT0m8PWXxIgQSnChLdKYk0YmieGcKpeXLa+UC6OTcLNbMyWD1gNIyVU0Zprd2bvaDGckKsCP50ikC7KIidi8uFWDLObisisOrazk6WcupDfWc2djIqc0NvP3CiQd99H89bh4e4fz2ds5vbefc1jb5XKtqBcZj65o5vLaB/avq2beynt3L6tixtIHtS+vZPl7LtiV1bFtcy1Zp2xZXsX1xNTtlu2tpNWd2DPD4uRXcu7SWp6+t46mra3ny0gruX1zGM5eX8cS5Rfz0+RZ+/OE5fv9dnP3/erz/1nOsmVfB0q54No/lsH9ZKWc21PDIrgbuHm7nuTPdvHJ5Du/eHOHjx8b46slxvro3LkAt4POnF/P9S2v59Y2N/Pr6Fr59bi1vXR/j7sEObu9q5umD7bx0vJc3zw7y+tmeB2B+99puPr43yQvn53Pn8BwOyQHPbmzgyVOLuLp3UDWEb7gmkpGaKIZqIxiuj2JubThDVeHMqZR8WiFKtDyIbmGoylBDpXUUKuMsA2nN96cx34+6bA/Wj+T9A56A+g+I/zsUURmxpwxH3LKgSCJUGXdZzB6JzgMrKzmypkYF4vmtLaoFJJUBqs+eH+Pps2NMtCWJs3/BD5+9yuq+DHltIY8dGuTqvj4uKOMzt7dxYlMrRze0ckiJxtUNKjCVqee7lzU+mI6+5MFQRqUp4O6cEO4l0bpLtnuWKwNsMqUKK0whWjhfFF3KtjKC7ooIuqT1lEeohjvOFWkx3PCgDUkfqYY+lodKfwSxQpx401gee5eVcVLAvLCtnqu76rh3rJvXrw1L/0/w6b1lvHq+jzt7a7m7t5rXrw7x2b2lfCPgfquALAB/88R8vlAi+c4oX9we4YNHhvj6zgK+uj3/AZiPHBzjxsEFXN0/ysVdQ+LNvRxa08aBFc3SyRUMVkUyXBctxlZyfqKJ06N1nJ1o5ekzE/JeMCN1D0YgDtWHiEFSZKtD6ZemTFPvLRNjBOSmAh8xplC16IEqCv9pCsAb/llidLNE5NaFhaoBtHvFoRQgT0g0nt3cyOWd7dw50sfLV8d4/+5KPnxqBTvn5fLb9x/yp5SAr7/6iEfPbebV6xO89/hKXn5kEY8eE1D3zua8gHpqayfHNrZyWCL04Jom9ol9+1Y1s295IztXNrBjRRN7lrVKk628tntlE3tXK59tZVF3FnOaUhhsSKa/Uahis7SGeAbq41TbuSLBBsW5/3dYp9KU8au9FcF0lgn3zfdm4ex01s0vYXIki5VzktgylMKpyRIe293Ii8c6ePN0F++eb+Grx/r55sl5/PziBH+8vYH/vL2J/745yR9vbeHT+6t59epCnj27QPphOZ8+s5P/fnpe6opSbv5Z87Mk2ZXqdEmzxeJl1fEMNcqJy8l3l0cKMOJltdGMiKcN1Qp5kBOe15TE/NZUFralMlAVyvyWaBY0RzO/OV4iJY1jywfYO7eVbf31bJ5dzfL6HNa0FLO+r1C1ppkC3IYxAVBAVKJRWehBFZH/rIWgjL5U1kM4OlnDmU2NXNnVzt2jc3jh4uiDtREeEy+WGvH+E5OcXlXHmvZYRiqDeOrcEr58YQsfidFv3FrMC1eXcO/0KNcO9nNhd6/UPgF0c4dq7YTDawWota3sX/1gDYVdylbarlUtnN/YQ0NWALVZQazuKWTxQAnzZ+cyJqAqbf7sLBYoayt0pDHSmsJwU4JqjO5QXYwAG6laVKJXHFkZq9smJauhwI9uYYPr5pcKDxAHXV3Crb3NvHh5iI9fkKz4ylHee/UEH759XurtZf7+7gp8dZ7f3z/CT2/v5Yc3d/HDG3v59vWDfPXGKd5/5TzP3jnBmSOb2Lh6mCVjbYwP1T8AUxnnW5PpS0OOP835khoLg4TdBdMvqUQFZF0Uo3Ki8xtjWNgUI8ApC1XEsag1gUVtiSyUzhxvl787ElgzVMHdK0e4cWIX10/s5LHz+3nqkWNsmdfC7dMbWTsnn9oERx4R8J5c10KrpN/ti8rYMV4m5KdcUmuZatk3VX3c1MRlAfL2wT4eP9GvGiD90pX5vClALW2N5prU3juDOXx7aC5b+jI5tb2bk9u6Ob1VPP32Up6/Mq5ax/fOiWGuHxoQQOU9ef/YJmXYbTsHN7RzYF07+9d1sG+dADvZxo4FZTwndfOAyOhD1YncWtAmVDmZZXNLWDpYrGoTQ8rzIpbMKWC8L0fAzWBU0v2o9MtAY5xEbAyjLUmsGi7g8MY2njy/iK9e3gO/XpUIelmaMl37D3755Tu+/vYzXn/zeS5dO8GevZPs2LKMzZMLWLO8nzVLZrNqUSdrl/ayekkPK8e72bB6iLWrhlm5uJ8lC3sZG2llwbxO2bY/ALMiOYqxbBcW5DmyrMSFVeWurCwVJlrjyWr5e3WpC9sHUqSWlbG0P4NuAW7NSBFLxQtXSJpdXhPCCtXzEJbUx3PjzH5uXzhIVWkBedmpFBdnk52VzbkD61kqUb1bontfVRynJW3dG6/k/pH5fP76NT5/9TpfvHWLr9+8zc+fPMXHL5/jkoCpDB1WFvK4d2qu1Mp54tGjLC8OZmNhFIcbUtghcuDllV0kB7vxzbtnOL9/kA1CnjYJI123qIIbJ8d47MxCnrqyjpefOMQHr17h8/fu8/SNA3z2/tN89enbfP7J23z12bvcHK9nRUIQB2qyWS9S47w44e7GHHaPK2SsGn8PZxztnHC0d8TO1glbKztMDPTQF/FobWrIMgG2v0bkRFEkaZHOZMdIi7InNcyGhtIY+ltFzfeU09FUwGCXOO/yJo5KSl/fm0NfWQTrF3eyZH47C4aa2b9jMfu3jkjkNTM2UMu8OTXSGhid08SIZD3V84FGxgabGR38ZxHpotRIlhfasb7UgS3VAlytHbtqHdheqTQ7dneEM9qRyFhPNvaGWgQ42OJvZ4uJvgF7F0hRbw1gd2cY+2bHsK8rjkeVtQ5P7uXo7vVsXLuKVePS+Q1CZHauYIEI12Ul0SwSbXZcdNRKSWV3x8r49LlLfPrqbb6Rzv3hk+f4+YuX+O6zp4TEtErd6+bWwR7uSKp94sRc7p0cEgJTSnuiBwuS/FmeHcHKhhzW9jSzUVhqcrA9nuY6RDhZEWJvIFGTA399zX++f58/vnuXX797hx+/eotP33uSd18QB3rnOT5/+1m+eud53rt/kcXpQcyP82NdeTpX1o2wfUEB2UH2kpGS6WmrYWRokM1rF7BlzQKO7lyJjbkys10XX1d7JsWWJf1FIoCzRRBHUJUdQEmyu+r6UH9zJqO9hezYu5b56/ZQk+bPnfVC6iSCr/fmcbkvj1tCyBRx/qcIm2N7F3PywBI2rFvIzm1SUo4f5NGb17l+7Rw3rl3gscce4ZUXn2LrmRu8885r/9TMrAw2lNmyucKBtpJ4YtMKiMt6MALxpXc/4ub5R1iaF86WynRy/F2pCfViJD2GRG9Xjk6MqLSdMkzht7/+5NxoJwtF/KanFIr3zGHfxtXsXr+EHZI6DmxZolq9aWV7AmtbkllUFMXG5jQ2tMQLgPclqp7i+w+f5udPX+CXL17lt69fFV3YqFp15sreLiFovVwXUK8cGKCxKpc4Vwsag+2Yk+DNzpo4Vkvqac8LpjXGk8ogF4ZifRhIE2kl5ePXT5/hv798yu8/fsDfv3/OGklfcQG2RLpbcO/GMXnvHf787RO+/uAufWHO1Ps7sHu4nh3DGcyXGtiT5cJ4iRdLasNoSrSjJimKwrQ4hrsbxXEM0NcxIC02gI2L65icX8uC2fnMa8sSLRqi4iN1+WHy2XwWDpZy47knWLz6AJfnFXCqKYudpWmc6a5nW0Um27tqSQj24dbTlzl7ZAWnDq3ira9+YN7hd1R4qAaE/F9NeZx74ytRr/8sBd4s6Wp5qS9by+xY1pZCUlI6EalF/++A/Ysvf8Th7h72y4HbBMjFuWm0R/qwKC+GDVWZqs8oFxh++PNPto4uZbSyltuX7/Ljf/7k6cvH2NUZS191KWMdeZzbWMP6niiWSc2NszVgaZE3u+pDGS1w4+r6er54/w7fSGQq0fnnD+9wfF0NZ7e1cknqXWF+MrHRYUREhBAa7IernSkBzmZ4ORoR42tDckwgVWWFtKX5MTc9gJoABxbmBPDWM5f5/Zt3+c+378N/v8bFTIMUD1M+3dHPhxt7OSakrSYzRAx4gS/feISXru/k+pGlbBguJ8HVmLFMd24uquVwVyZb6hNJ8bOhvzSeztQIJrJCmFOayfrlHRzbPcqtK+u5eXq5aNL1bJXvjDWm0pwdxIQQpyuHRTGcmOCpk3tYuWk1B2V/O+pTWF+dTGtcEDvaC1k9PsCLb73BxXObePrRXbzy7HnOP/Y0q28o+vX/E0Tl/+/kv69k+4PEsgrMfqHRgwXx4hk2bG0KIjEmisSsYm7ce0n1pcUbD/LYc5+ypiCGRYUSATWZjGdHs74hl8nKUNVMjR+k/SaIvv/qK6wY/GddfjnoL7/8xEB3C32NZZxYUcHyllj6iwJpiHbhSk8Gt/vSeGo0j+cmCuhIcWKXMNqTWwf4/tP7kg5fF11YyfFNDczrKsLP3xNPL1dCwwKIDPbG2UKXFB9rMv0sMdKcjpG2Bo7yWklmOHVhTsTY69EUpyy9F8BfP37Ez999IESmCT97Ewp87LjZW8pb43U8PyAOEOUiNX0p7z9/hrsXN/Lhy2fYtLCOYn9rzjRlsq0gkl0V8RysTWJldRIr2tOFV/jRW5CKf0g8EfFZUusG2bZhnM3L+umScvLihhY+PdDJmxubeESIWrSfPaMSnbdeeZfmze8xVBBNeXIwLbKP0tQUBhZUMTrRTIeQyN7BXDr6sumQlN3UU0pCWjndvW1UVNVSWVNIUVWxikbte+sHZh9+TdX/KjDnqRYRLmFXlY3USicy4oJJSi8kvaKP+29/LZ59l8unD/L8k3d59sYl5iaHsCwngZOzSygN9+bSsUNkJCarLlZt6ahmQVOvAiUXL99mdls7LXWlbB+rFW2VzcY5InnygmiJcOV8TxqPykk/K8z2zYkajtQHMVjix6rRcub35MsevmTPyiqOb24mIiyIqKhQ7OytVD91OduYY6Y7i7IIB0p9jFmQ6UacnR5RzrpCRqbT21lAb7wHownujErK27VjmGVSzxLc9XE2mUWPdOJQpCtn+is41ppGjo8lGcE2HN0yxHOP7uX9F0/x1NWt9FUlMSi1bU1uKJsEoF3NiSxVrt1KCh+qSqG6qZXqxmY6e7rJzcsiNjKAzDAXllfFc0T2uzwnkLGsYIZTFamSSltdCfsbIjjXl0xWSIIw4cXs27yH9UvXsWXDfg7s3M28xcvZu3sLmzespbFtiN1bN7F82Sp2btnE9g2bycpqI798gMq5a6gcXkXbxCE6Vx57AOZwXQQNeZlsLLaX6LRn09IhPnz1Pq/ev8aLj1/mhbvS7lzn7NFDTIwvYd7wMPPmjXPmwDa2b1rOtXPHePkp+eyTV4RQ3GJefiIFCdFUFBZQlZ9Fo9SCVXNK2LuohDVd8VQmeEid0WIs1Y92qU87W3LYVhpOVYglq9qkE5YXMtyaxL7VjexdWU1PUxpBgd6q3yqNzQzxdnPG0twQe/0ZrBTw28LtqHQ1YCDBhRVF/kyf+hBGOtPp7yokJTWAKuEB/bMLKRFW6Wk2C0udaUS4mBDnZERZmDvx7ia4Gs2kKspOzrOQ6ydXs3GikWvH1/H4le30tDSQ5u1Iaag73YnubK6LFkbaR/uKC1QNH6Zv7VUWbbwkgHZRnx9FSawHm6uFlGUHc0gAXCyseElhBGs6yqkrSmN+TqSk9mwutsZzoTWZfaWh/PjeNd5+7pxqDvqHT5/n85euCn94hj8luy06+6BeKqXsrz9+4/qSuVxZIhxifhf3Pv6WD/7668HS0MpDmercXSYeVxzEmYkWnrtzjZsXTnP+2AFOHdjDkV3ruXH+KMf3bOLYns08duUsT9y4yIXjB7h95TjXLx6UGnmEO9dP8ti141w6sZsmqSeJ0cEEentQmOjHkp5i9i+tYllzFHmh1tgYapPnZUedRENDoC0NAZYkO+nSmuIiDDmNVUM5bF5UzQ6JzIOraxkRYe5vaYS5oS5ODpZ4OUtq1VHDQkAbzfTjaGM82xuiMdaYqhoVkJsRRH1tGrPb8+huzWJOdx4ZIVYEWM4i3lOf5EQhJnFudKZ4018eS4Ywzto4a+oF8CsHV3D49EU6l12kbO4utA3daMpMFF4RzoW5hRL1czCzjsbB3pPU3HrqFl2kauwU+X37aJuzlFh/J/ytDXlxSSO3JK0e6MwnNcgJD1sTFsj5XBiu4FBVJNuLw9gokfvqvQPcubiTW+f2cPvsbp65eohHT+3mhRtn+enzD5m4+bWg+LcEQjvtlcUs7pvNVWX+j6D7zn/+5um//+RZeV8F5m6REyuUu++EGvHy49e5efYUF48dZuWihZw+uF9A3MXlkwd4/JGzPHfzOK89cYVPX7nF8f2bOXNoJ6cP7xQwT3L+1H6uXjrBskVzqa3vJTyshKCAbMbyPFjZV8qB+SWsbo9hrCyQggAT6gXUIYmGJfGOXBGWOJHhxNJcF9Wk5OJli7nUG8Pxpij2r21k80AuDVJzGh2diDIzxVEYpK7WdGlqOBlpkelrzUieL/mupqobwqQaGpNtY6H6oS8n1JNEY1PiTIxIc9Sn2M+MGFMT3HS00J3xEB3CKmvirQiW/aSamsv3bEgztSA3t51FxQm888RGtrSF8djhJTyxuJKsjm34eBXy9r29rBobprRrMxXzjhFfv4G8OXtZsXMvTi5GjGaH0RDno1rqMCzVk+pVFazcN4cMed5QFE5rTbTo6ku8+dxJ3n3pIm9IRN48t5fHLx4REnaSl66d5IePX+fc/mPMqy5h07IJVYSq6I/8d+rtH1V///H3Xw+mAymPkqQQrh3bQlm4G8/evcn925d55PQp9m3bSG/3HMqK6ti6fguHdm4XNnaYKyf2cP7wNq6d2cfJg9vYuXGlaKItHDmwlW2b1zAy2Meh/dvQ0DTCxNSa5nhPJjK92doczXiNP22DVbQXhXFKauTd3kRut0VxfyCFR9piOd0YQO6SIcLHFjK/Jp3xRBtq3PU4si+ZJD0D4kyN8dTVxVhbDXN9LUz0NDHUVsdOU4dIfX0BwUy12mCOuRUZxmYkGBsRa2iEn7Y+HuoahOrrcvPAFt65dJLXL52iNjYMT01tRpc20Rzrxa7BfJKdLQjR1SPOxkrqbBeHdyxlx/JONtfGsLwsjNK5RwmKrSI4cRBzuwwM7EJI7V7Expc2MHplMU6FvmwfKWJ0vIZo5VLlmztZ/PhyNr61j2X317HttT3sfmcfO17ezvmXjvDEtZ288uRxqdPneOraHg5sHePJqweEWd/h4Egj8yvzWDW7iZ9++Fbhs3zw9fcC4N8cfOWfX2jk+R//C+bvn97lry+f5O9vnufsjhXcOn+Mg1vXCU2eR3NtDW2NXSydP8GqxctYvWQByxfMk9S7gZP7t7Bzw2ounjzEgd1bWT+5jHmt1TRE+ZDd9TTJrc9QMPc9qiq2MCfGkQVpHgy25wpYCyleMoj/xj3YbTjEl589x4u3d7LnziW8d5whYeNWvLcew3nhWknBJjQHmJMqMibayJgoQ0OCDAxwMNDE3kQLC/2ZzBZ2F2VoIKAZSESacmSsmDlZnpxZU02wli5xBkZkutrgqaVNqJEJqa4u9Kan05QQQ7aTHRlmVuIElhR62DFWHYPdDHV8BfxEe3O8Y5rQ1rQiy9+RLG9bsusXkVy1Eg1ddxw9QzA2d2a6phNjd1cwfmM5K59Zx6oXtrL4sTV0XZnPsld3ULy7lc5zC1jzym4mnt7M2O1Janf1MnphE3GD9SzbuYztGxdw9vh61i4bYHLNQo7uWcGJo7vYuGUnW7fu5/V3PlbhpuhJhWgqj9knv1ZFpCJVlOXxVGBamWuzWATu/NZC9tTHi4gNZzI/mEVZAVRmJdNU0cSS4YUSgVu4d+uWCrzFI33s2byavVvWsWvjJAe3bxS2tY4FQp+bQl3YPDbIks5a2W8lS9tLGBVS0BfjzsW9y/n87Tt8+PpNPnj1hkiZx/jgtVu8++pt3nv1Ju+8fJ1PPnoau0VrcF24Cg8Ha7IcDSlP9FFFWIieLt462rhIs9CYTlFiBAcmlxKooaGaDxekrUeBn4OQLDccZ04nWE+HOHGCfF8H/OV9cyFHIZKCww2M8VFXx1tbF1+JdA8tLfz09HDS1MJNXZtIQzPipDYn+thSG+VBohCgqep6OATm4xbZgKauB65eiVjb+WLi6Ez2khq+/uQdlu5NoH5uMN2LRbsOxrDz1A72nFnD7ruH2HlvHxue20HLwX4W395A1eYe1j55hBW7l3L+0hmWr1nHwaOnef/L73By92R0wTgnTp4kMS0bt4AwnHxFxjSUsHnVEk4e3su+Y1fYevE1Wlc9RvXElQdgmpnoUJEaxGJhjXsa4jlcF8XOAn+WVKUxOdJDU3kZ1y9cFe/Zyr6t21g5vpjh3j7WLVsikbmWjZMrWbtCInf5EqHXa1T3YViU68+8DHuGky1ZVO7PQIwr2V5WZCeE8P4Ll3nruUt89NqjfPLGY7wnAL77/COq9t4Lj/DhW0+wpa+aZ/qFBZeE4CkR6GOhI50s5EXSqJ+2NpbTZmI6fTpm02f8nzZ1uupWY9aSTo3lPXeJxEiJykQBzl1tFm5aOjhoSJ1Ubsw1bQb+AmKUvO8irynLgzpraKM79WE8xCECdQxx1dIk0tUWTytTHp5piJtHAK7R9QSl9mJhG4KRhRcGpq6oa1iQPVbJ7P29VLeGUV3jQ0WFP/0jhazesJuNG3eyeusRJnecI6I2FtfCENLGG6nfPp/85f1sPHuQo4dEluzfydHjJ3jjg8/wDgxj28bFZGcnYyM8wcLBmbiEOI7uWsb+LQvYu3Eul4Rt3zy3nRunN3Fy95IHYBroabBrcgQ7J1eqkgTIikgBNJrDVVH0pIQzr62Gy6dOcu/GLXZs2MDCkXmSDpZxcIfUzUvnOHXoANcun2HrxtWcP3OYkmBHuhI96MwMplRaWUYITUG2LJXnFcF2QhxOCoM7w2v3L/DOs1d455nLvPLUBd569hHefOYqt49tpjfKlxKRDKPxXlT6W2En2jHOzgI/qXkBEkVKnbObpUa6kJ0UibwUExNi9Q1JEqITaqAnUamGyww1PNXUCNPRw1kADpT0HGVsjNHUqfjpGuIhAJo/PJ0QI1PVfElbxRFmahKhb0Sg1GdHOc4sNR3MXWLQ0XfC2MQXx9AKbPwrMLWOwzMgBr+IeKap66um9TZVKL8upUh9K6cvP4yByhA2DisjJpo4ue8QJ6+8hEeRHwG10UTNqSC0q5hlj8rrH9/mxPFdTCybR0F+BqVCdjz9A0X6TXBk53zJevNpqCpkoE/2s2uCE3smhLOs4/6jB7l7cRePHF/FM9d2/BOZyuBa5fKYhy9ubt44SVtREMOOijiO1MWxtSKaOfXlnBfQrp+/yK4tEp0ibDdPrpOonGR03igLFo4zMHeEztnd7N60mvIQR5aVhtFdm85y5XKVvz01/pYcqYzkuUu7+fDl27z+zDWevnuFx25e5MqFs9y6cp77Ny7z1dvP87CdE7Os7XGxMENXR11YcSDhbrb4SrQoUaRMUrWYOQuTqdOwnjoDby0BTKIzVIhLtADqNGuWpFcTfGQbqieSRmsmdpJWfZV5Knr6eMlrIXrGxChOYGKGvaY6TqZ6hLhZ4WNjgK9ICyNdHYytvTGzD8LIzBMzM19cgzIkzVajZ+yLgVkILh6h3BgqYFGCK0tEVx7pLGbjUANNad4sakhmWV8d6+cLITzxHJ0rVpMwkIpLljd+LXnMvbqOnhPLKdsyQIC/M9ExASSnRZBbmIxfcKhEvxMmFjbkpCXg5OzMmYPLWDBQSWxCKmFJVYSltApL7iIkuYWIjH9+AvvPJ5f446PL/PzBeX5+7xJH9hxgy9azrFu1kwHRiNuq4jhcK/KlPpvbF46xYsEYC0bHBNTtkhoOcvDgcfbvEQlzdK/8vYv9+7YyLz+WWFs9/vzvH/z459/cu3uD6kx/YmJ8eObJqzxy9gw3BMC71y6Ihj3NE1fPib6VqBTd+tpTNzGR+jBTjJlpYUu5GNdemEKKsUSZo42KCPlq60id08PcQBcziVZTqY1WEpG+zg54O9vhOmOa1EVDVbNR12S6pGBbI11sBVB/HX3ihenaSvQG6BtjqPYQfma6vLiqiV+PL+SVxQU0hdtgrjcL34h8YazBPDzDEA0tS6xcpXaFFOEWUY5DUAXOYRXkxsZSGeZBS4wvtaG+zKtNYltlOmckQseaStmxahHDre1EtUXSuLmJ3hMLGbg+Sc6qVgZ2TAhQVvj6OhIR6UNKWiTJ6VGUlBeRk5UqejmR7MxktMUxx+e14+AuQReYiUd4GV7iVJ5RNfjE1eMTU/sAzM9evcjnr1/iqzcu8eWb0uT5l29e5429q7jV38zpicVsrssjP9CRHZUxrErxYEd5NMf37ePwvgNs27CJdWsncHU0IT8/hTXrVxPqZso3H98XonNHPC6MsCBPEgJtcC8r5/S1M9Q3BNI7N4GFi/NZv75amNswj97azMvPnuTNly6RVlODun84GuFJjA81s6ijjDQBU1dDHR8hLRFS6yKEuVppa2Ej0WtrYY6dpQXWFqZ4KxEnxrvMEDCUG/k8/BC6s9TRk1ppOH2mpNnpqqnmMUq9FEmT5GTFSIo/OVIft5Snqhb22NKQgs70qVg6+BOU3IhrcCH2fplE5M4mumQ+4bmjZLZuxsohADNtDdxi/AmoLsSvtoiw+ko6epvoSQhmboI3+9ryaIv1pkkkR+WGQcrGu3ASGaiuOwtTcz2sbSXNe9jgG+BKeHQIMfGRPHbv/6xn8//t8V/hsf+Rf3/KVgXmRy+c4GNpHz5/UtoJPhAR+8Gz8rfS5O99k91M9BbQX5Ei4tyJ4iB3auPdVIOZUsKcCRbGV1MUJy2C6FAHEqJcqSuMZKivgv/51xTCRLQb6GrgbC0pbmgphrX9mJS0YlLYjH56CdpRWagHxqOptPAMtOML0IzPRye5FPUEqRUdxYw2ZZOnMwMtiSoTdS1cpLZ5axvgJKRGV5qJMFRjqZmeugbCUrWINDLHcfosjAX86UKGNJVpvDPV0ZmmJqCqoT91JmeGq9lVn0J/vDhWiAcT2Un0RwUwGBPCwvQgwp3NmSV1V9vAUsBMJTKrmbi8boJTm7F2i2aWtiUxfk6EuVnjammEjbEBKZIqjfVmYKIvANtaoDNrBrozp6E/cwZ2JsZkp8ZgZaVMgNNBz0DImKEm5lZGAqYTnt6u+Pp7ERjiz8uvPsP337whuuNLER2/SvtG4PpCtj9I+5kjRw5TWd9ISGQUxrb2BMfGPQDzxplDIjfOcv74Ufbv2MrkskUsmNNIX3MpzRV5rJxbxYrBcgabM+itTqJDorO+MFhaEHV5ATSWhOHjYkC4v41qRe+4cJEG+aGqtZmnixH5ObH8+3/+TWddDnatQxhXdGBQ0oJhUSMG2dUY5tSglaoAl4umbDUyJCrTa9DMaUC/sA63SqkPCS6qmUm6Ik+0dQww0dTDfrq6pFEj4iXNrhTCESREJ1TIi7MAoKxioTVrOuZGRpgZG6ru+qor75mZ22Bl7YCevgV6avqUR/iJ5gxiYXYkzyxs5YYQk/HcUAZTfNCb+TA64gQa6jNRk/qsLPKr3F10phAvZWqXvoGka297YqX52Zvhbm1CkER3qLsdsco0Ek9b/B3N8bDUJ8LdisJYP5S7ydpY62NspCOOOQttPXWMzfSxEwnmLIC6CqAubg4sWH+KjYefobN3KRvXreKPP3/hl/9+w4+/fcVPv3/FV1++wifvPyu47WX79jUcP/TPLVONLJ3xdA+kqrSYqsJMOVkNtLSVmX+WaOpbkxAZQkV2DGOtmQyKJ8+uVpZrDaU+L5DK7AASIlxws5OO9DYnNsiBGCE/4f7WqhtpzVSboZoGMmXKvxifW41lTTMmZW3o5lSin1UhQFail12JrjzXSCtGM0PIRUknBjVzMGmYh0HFbPQzi5k+axqayjLS+gYChJFqtXNtqZnKctGa/55Jd4wX60pjmZMWhpuhPhoKOTI0kRRsjrlEhLK0/CyJWGs7FxyF5l8/c4Q7549y7+pZVlelM5oXy1BBGrNTYuhLjmBxXijXRit5ZUMHz+xfgLmxRLa6Dupij7oyP11bEy3Rth525gS5WOJja0yYt5Nqzk+wMgHZRzJYtC8FkeLcHpaUxPsJZwghNzFAtRyuto6aanq3pjioiak+Ng4WAqgVNvY2WNrYMLB4JxsOPcPGg8+gpmmAujjwDDUt0jIyOHlyP//961t+Uua5//oJ3337Bj//8M4DMI0t3TGx8sDQ3AM3z0CSEyLxdLOXoq/PVCn80yUCSjPihNEKmA1icHUCnRKdJameZMW7q+bd+roYE+JpToS/nWqZQGUpegNJIzMEBF9PR6b8z7+Y01KMfW6JKiJ10svQVubKC4C6aaUCaBUmld3YzF6C9fAkNtJMWkYfrOqeUYK6RJmpmR7awjD1JRp1daWJFtSWCNUUka8pQE2fLk6oJSBLhBqL3FCmnZtIJBsLCXpY0qqm6EctPUO2iCbes2U3B9evZf/KJWxoKGZDeTZry3JZWZbP2vJCttTmcGO8jxdvXeb0nu08fuYgX7x+m8oCqaVSMnQECGWaur6OBraGujhbmgjBkvRpaICVHNvX3ogmkWSlkR70FsdRGu9JW2EM2ur/lvPSVU3GVIGpMVM1R8PSRs7XxhwTSzNhzhZ0jaxgw77HqO9cplobQJn5rUxv1xLCpiGySl3KjYG+Pn09LTx77wp//fH+AzANTZwxNHZC38RRdiR6ytyFsGCJuBBPhiS1zhEAe2ozGKjPoasykbayWNpKIylMcpM0HI+nRKWXkz6ejnoECKD+HtZ4ORsSJHR7qpAIXe2ZAsZMUqO9yWurw7i0FYO8WgFUUmp6Mdo5FZJ2GzGq7MCwWiKxukfq6hyMqnrRzWvAKCqFmoJICtKCBbCH0ZK6qCdGGRgIE5Uo1RZDlSn1M6UmKvezNpfOsLW0xcbcGgtTM7Q0Nfm31E9lSQtdPTP8fAI5e/ws967d5PmbN7m+ewP7G3LZKcxzV1sZt3aO89jpbVzct57rF69y75G7rF+2jlP79nN423K8XC1lP1qSgpVMoY+LuQHWhnrYmRphIc6SFxNIWawPjekhFInNOUJ2MiOEN2hNUy0ir0gtZf6zmjR1TTVxUkPMLZUpwg+m7RuYmFPdPJvVWy/g5h2pWpx+htg3XU0dTZFe6lIylGn8apKZ1MRBNYTMKbcMUIGpb+SIsoaBvrGDNHt5bicp1ko1UcxaGd8iJ6wtHdjXWCLRGE5vbbbq1soV2f6U50QSGSBywEGfAFdjkQVKsyQy0F0iPFQ6UdLbrKnY2Jliay7iurEQIwFTO68Ovbx69AsaMFbqp9JK29Erk1YuNVWiVL+kWXXXR5+0VJrLElU38asT/ausQGEsWlJZNsBEokC59YC6AKWs0q/cH9zCVJldby3vW2IkUawtxk+dJrVO0qSO/L1o2WZu3nldGOM7qu2tu29w+/G3uXHnDe4/8z7vPX2Hz957mrdfuM2ivkFWjW+kRRxtz5aTbFg0n/1rx1BTk3onWSI7v4DaynwczbVEymhgJ5q9VEhQabSPqpULqDlRPjhbKZEkkayvLjVYuXuH1GFlSRENNYlMZWkCI+l7E1VTAM0pqmJ89QHVvSOmPPQ/7D12BVNL+3+AVYDUlUi2x9TKTpqt6F6z/wXTCT1DpTmibyiAGimgOuLq5ExKlD8mQhp83D0pTY8jNz5UUm4sfSJVyjMChJ2FkZscjquVptRMC6JEvkQFu2BrLR2sNYOpag8zVV2iU4DUszDA0lFSn7c/5kUSoVUdmDfNxax1HqYKMWoawLJjHmbtY5h2LsKoZRjd/GaycmNVUz1rChJU894yEvzFuw0wFcNNBVR98dZZEvmzZmpgKpFoLkBaWlphaWYp4JpJClbj4elqTFPTkVQrUiStkKee/YQnnvuUG4+9w/XHXuf6o2/z5NMf8eTzH7NKRP+q4XoeOXaMrUsW0FddRmF2BytXHGPDkg0sqEhXObgyrz0tNZEl4/Mx050pqdaU5CAvAdFfNRKhNMqbzHB3vKWm6osMUaZ3mxpqqcBUU3sApLLKgZ6wcOVmH3qinxUwjUzMqKlvY3LjIf71kDB4yT5LVu3lfx6ewf88NJXhkcWUVdYzvnQTq1bvYfuO05IhTB+AaWbljbGFB8bK1tILA0mzBiYugraj6MMALK3MVHcG7ZSaMqc+i7rcCIqSQ8hJDBJyE0VUkBuOllqSZg0k3ZoS7ueMn5cNWmZGmDvYyL60MRP6betsLQfV4uFpovvEg3287AkXmh4qNN1DWJ2LiQ4+EsHpdgZ0hdrTEWhFqNks8iUbZMvxstMiyEwMISEuEEtzY4yUFbskperp6koNE7aqrbBEU0wEYEtzW6lNVv8s+KGpumvJdPFoA0NDWjMiuffcZ9x/9iuqpYY31rfSmF/E409/wf3nv6I2O57anBjJQIXU56YQ4xMi52ZGXWQktSIbxtLDmPHw/6AmfCA+LorBgT7qakoJdLSiNE7IYqw/lUJ4CuU8cwVULa2ZkpJF3xpqoyfRq6zCoK4wZDmvmcKK9eScdeQ8dQ0epFg9eT48MkZtbaPqFhmBIdEsXLSBaVIqFGDzCyqYPXuI0fmTDAwsZt7oOtUCIyowvb38cHZyIdAvGG8ff7zk5N09AvEPiFQtT+HuGkCgfzCDjaUs7CwnUkhOlpxsUZo/HspKDqKNPCXN+kuKDRDNFR3ih42klVnSycrdW/4laUJfwDO1kM630MXOwoQZUvwNrMST5Tsp8l1PQzVcpSVKbUkKciLeRpdAU008jWYSp9zfP8SF2DA31V1eUmN9SRZtaCSs1VhSlIESmWpqzJgxQyJTWczEEEMDU3nfTAXkDJESU6cLs56lLsxQl01Cbp6/+yp373/Kk/c/5/FnPuPeUx/x1NOf88Lhs9weaWdBXgJlcf50FiVREu5Mb7IvVzrTON6cxJJMX+wVXSnn39JYQ0drA7PbGonyciE7zJsS+V5+nC9lkkE0NabJ+ahJJlFTLaMxbdr/YCcOqybZSk3OWUmXugZmkhGlyTkrd5bRlrrb0tJCWFgkyt1qS8qqSE7NFQKkjn9wJKFBYfQNjtMsGayjexGlUp40lCn+ysPJwRdfP/E+Nz/VGiMOzr6qO9B4eofg4eaDqwC7bNUFWmp6pWalkB0n2rI4lZgwAc3WkYjgIPycBUzRmkGirZT7EGmLN87QFFIidUVNatZMOXF16XQNE0knoqss7S0l7U3FylyPdCdDAozU8DCYSZiy2JiAmWivTaSVAKowZUs9EiN9iA51ITLYSaSPKxFByjggA6mLwlYF0OlTBSwBU9F/yoJKxsbm0oFCDES0q4k+VJa7UpNUrETyREE+w5lptGensLB/kBbprPGRrbTEJdIeHsfK0iJht4UsL0+grzidkewoumIkbQY7E2IvaVBPHFGYrHI7kZrKQkqK0lSj94NcHEjw9yDc04kQVytifWzQUKZJizQKCvantCRb6msu5aVZ1NcWSR01wd7UVMhmIA+JJre1tyU1PZmMzHQ6WtpUrFx5vaq6VvSxFdPEKVMy8yjOyaG0rJkC0eB5ogyMze3E7n9uNuPrF4W3dxhOjt5ERSXjq6QVJ3dCgsLx9nyw5EhN52o6mzoFzHSqJAUtG6wi0NcLc6mn3t5+xIXYq9ZaUQYCO1roYWmsK6RjusqzZs6cKUxMRLewP+UiwswZD6EhKUq54bOasMIwWwOizDXxN1ETSWNDXJgziX72qmVLAs208JYoTU/0J14iM0YiNCLAnvhQJ9ydLCQC9VX3WdHR0ZGaOYMZkk6V1KpazkSAVZfa5GRvjIODiTDQmbj7ueIuetDN05XmymoGOkbo7lnFwNz1FOW30lDZxWDPPCpyqunvWc7YwCJxrnDRmA8kloWZ6E0BUVmpx9PdnpBAV+ETtri7WBPk7kycryshbjYkBrgRJnLN0sEBR1fRts52+Pq6ERrmS4S0mGg/7KQMeTjZ4+ThhX+gD4nJMWRnplJQkE1hYQ4PPSx8Y9rDtDWVS4qdplIGeXk5WFjbkVtQRnpWPiXltTw0XSF3ag/AjJScHB4SrwI00DeIkIAQwkOjcHH2JMA/Gh+fMJqb5hEVmkJlfibL5rbSXhSKv5cHLu7BuLkF4C4Eyc3GmGAvO1VkhoqHampMF7H+ENNmyFbaNOlsG2FjEWr6uAnImtpSx2Y+hJVEapYYHmk2k8QwT9X6E2mSThOFUMVY6BAn9Tc3JZj8tDDS5fV4IRURgW6EB3oIYMIqtTRUt2FSFsBSHEdTU1vqkrbqBlh6+rPILYwkJduXxDTpyAQP7N0sJDNY4OTtQkpaLq1NvQz1L2SgfzlbJnexdGiInoZGFg2PsVk0aX99AZ5C6GY+9C98JOJaM4Pxd7IiJtSdLDmvmAgPQvxdCBZwwwTUJDm3GMkwXpYaeLkJozbRFxJpiKmSSUwNsLAwxl5qfoCk6UR3J5LFAZQxwdHR4QJyOEnxESQnRgu3ECkjdTYuJlSAnK66eVdMdBihIQHExscTEhZLdHyakCjl9lP/pNmctExSkzJISUiTg3uLB4VIRMoJ+0RKVEbg5RkoBXm3eGYga8Y66arKpV5YZXNZBP5+/gK6k7BXUxU4ypo5JpYO+AXH4yP7CRavDgrwR0s8W0ui0Vg8LF7dCJ/pmrjYmolHW+HvaU+aaNPGIBvinY1UC3klRHpJtHvQHmBFV5gdVVnBxAc6qRZGSIj0VNXQIH/RxXqaQjA0JBoNVasMKvfi0tacRYzUrbxyYdqlwWTmB5KcKWk62Z3ACFesHc0wFZFurKwFGeKOZ4gzPmHuxCaEMzI0zuZNR2koK2NOaydzW+tYPtqJvtQ+L1dzTHWmY6YzlXBnM7LiRHakhIjjBYqGDsLdxoJkATJOgAxxMRUypyd8whZHOzMc7YWUKaMLJRrt7e2wtDDH1sZS6qc1Dk4CvJer6tZWcVFhEu0+qucukra9vDwJCvQXsGZgYKQr/S1pPCyQWGVho+gY7OwdhBUrMkn7AZgpSXEkxSZLSyApWrmFVJqwxyRCA8ULJEpjI6JZvni7UGt3KrNSGG0rZvWcGnYsrqcmLww3SSEOtgoh0FPdc8teQPJ0tcfT5UFzd1JSpw9JQg7iZRsa4ChER7RYZiSVolMrCmKZKI/kWEs0tVEORAtomTEepEW44ONgQEu0EztrIjnam8qu2lhS5L2ESA8ipbZG+TvgL97v4WCEm7U+YZJ+82Rf2aUhpBcEEp8hKS3Fl/D4B3ebsnMxw8BUDz2p3SHCPO0kRZqLXLJykfc8HHGRNOziIynczwVPAcY/SP4Whu7hbI6nmxVaM/+FnpAXO4lUX28rgnzsBDBnIX/WhLraEeJsRYTwBm31h1TyQ09qq7+3gzB3O/x9PQQYH9xcHVV3x3dxsZPM5yVNAsjHSzKjBz7e7uKkHsREBuHjIU4m37FRHE+iW3k/NjaMyIggEmIjJHuGCZGSMqY+Az8/7wdg1hfkUpgRT4nk68p80Y+52RRnSFHPyyI7MYFQHx9WLNkm3mWPnxysurSG8sJCMlMSKC/KFTAyBCh3CpKEiif4iQ4VkLJjqJJWX5RIWUY4lZnhoktDaSlJpDZf3suJoKE4nvzEUJbnBXGjL4WzndGMZfiRLyywKDWI5DAPqdERqvujVaYE0BvvSomXeH+YE4VpQRRmhpIoEVqU5MXShkiWNEbiG+JEaLw4TJw30Sn+8rcAJHVY11gdbQNlHcKpBEUKwKn+xKVLiswIIiLZn8AYb7yF4HhKincRaeUusslTCEycvyXjDVmqFS+v9OZjbWNAkqRV5U57SVFehAU4YG2qRaCraHEHc0mxkrqDbPGQv5VFcnwl4/j5OpAYHSAMPEzKmR/REX5SyryJlfMIDfQiWFKsAmCsgKS06PAAAiQCE6MDJYX7kBwXKpkzQmSiHzHhcs5RwcIhoklJjBGO8LCqBct+VWBW5GZIWsmhJD2e6pxkiZgE8pIUnVVCTkIEBalRcoAIVUopSld0pQdOdhYSdeJtYnRcuD/uQjLKc6Klk0MpF+AKk7yl1ij3qcmiOiuMtrIkaiRVVmZHUJsXTX6SrwAm4Mu2Mj2Q0VxfSkIsKMmKEqfwJz1CsoB8tkBqUqk4QWNhtHw2UHUzu+K0YApTfVX3gstJChCH8ydYIiRQ8X4fe2zsDTEwFjFuqIG5MGFLiSJzkUTOElkx4iQxUjvDE3wIkRYQ445fqJAYAVK5EZ6NpH0X0Yvr5Lw3NGYylBFNnQAX4Oagukjg6mQnWceaQGVBLZFoyv3jlHtFBkhkhntJVpHXU4PsCfa1IcTXnqhgd+m3CNLi/clMjqQ4K4Gi7FgByp8S0bPpccGkxgeRnx5NVnKYbGNIjZG0HRMs9oZJoCSTkxwhtTmGaEmvdaXZJMp7aQKmv5e7KjLVpayEBv0TmW2VORSnx1KaGktHjbLOTDqNJcmqIYxlAmxnRSYdFRkMNBUy2FRAe2kqbaVJ9NSmqW6sV5sbJZ0dI59PobsqnZqcKFrLk+iqVD4XT2eZsphPvGqpp/YKZb2ccJrk+3WSXqsyQ6Qehj5YRyddwBGjsyWyClIDaC5PpDAlUIR9hDhZBI0FYqyAlxEjglwcKynMVdJ0BLmJfmRE+6iuEmVKVIf7OZEQ4SYdLvVISJlyNSpAkTMSweEJnhK1XoTESkTEiD4OdMbU2hAXX0l5Uos9gxyIiHInQdKqmaEmFsYGUu81CHeyZkicVFdPG2XZOU9JvW52hoRK1IX6OmFlaaxaSu7NZ27x3Tv3qMhLJFXqfkVuNBkCVqv0S2VhguoGgMqVrKq8OMmAseQlB1FTlCqfCaWjWiSLZLKSrEhx4Cj5bor0lXCT0jTV2j/Kik7ddZJFU6PF1lghm+KATpa4efmTlhrzAMwG2UGTfHBRd6l0dppqyaee2mx6qjNoFVAH6jNZ2lPIysFKGvMjGOsspbUogYEGAbgxlXlNaYx1FagWPOook4iuSae3Pk06P5KOymQqpBNq88JpLpEILRUjMoIldYbKa1ES/SmqRZKUtb6U5a/qZP+NJfHiXOHy2USJ7nTSJQUqKVwBvzonnMaiaFU0JoR7UCI1V7krY3qsn9QvGwI8LaUcGGNnaygg6kv9NiAyWupQtDMB4Y74i+zx8JPU6GiiunNjpERncKQzbhJJFnZGQt6UCxuG6OsJqTLUwVoYp62wzyAPd5UDKvfILUwOlM4Ol6Y4WbwAIakvxFskkBWmRjo4y1a5fpwopae3Pk+AzKBaAKzMi1f161BrsWoRp47yNGoL4lSraXVUZFEhwHVUZdEqgdMrDLoqP05eS6RBtP3c1jzVylVzWwqY25xHlwDfLN+vEaepKcoiL+WfO0N2lKUzKAdY2FEinZtNs3iBEmVLugoFLInK8hTmyAGVleTmd+QxOVAuzzMk8pKls7MlhcYzpyaZwYZUcYpoRtpzBWg5UL50fnaY6rMd8pmmIsV45fZ5yqpT0RLFieIssRJdkp4luoqSgiTCI+kXgJuKYmgsflBvlf0rq2CVp4dRImm3XKSBEsHVkhHSJe2mxXrLPkKkTAQL0RId6WSOt6ulEAgr6VhlSIa5aEsrPHys8RGNGhnrg5efLZa2elhJ5OrqawpZERaspaaa0q6sHuki0sVB2K6TgxWeNkaUi0ZU7gHsYmspmSGAYuEDzWUZkvLDxPlSaK/JEbCV9dfCyZOU2VYpHS6v1RSkCnhFEnV59DTmSxaTvpI+m9ucS3V+otibpMp8/fU5DDbmSt8n0FScQmtpBk0lafTU59Mn7/XW5DHaXkxNYaLqDthdEulzW0qY06Ssx5ZCY0XOAzB7atJYMLtETi6doRalzuUw3l3CkIDQW5vBbPniku4iusvjaCqMlc7NYGGnnKzUQWXpsuHmdPok5TZK9C3uLaZDoq+7VCK0Wom0SIpSQsWzZD+yr8a8UObUpYnHRQgoIWKIGFeXIrVR0k1OqOw7Tk4+gzmy3zphyoOtQrDkdeWmsNWSnhVQOysTVVGhyBRVPS2IkuOIQ0jqzRZg8yRqlankUcGuquvHiRLBNubKtdupaCv3M9aeIZJGWevfBFchLUqaTI0XgiJ1rFxSXIpEeYtER46kbGWJw2ohbBW5McxtL6K/OUd1Z95aSZnzu6uokVRZlZ+kakoq7K3Nkc/G0ifAtQrIzQJMf0MBo12V1Ek6nSPgLO2rltISzWhnFfNkn50SZWPthYx2lNIiJaxe+nduW5Wk4lQJmEzmtZbQI+VvoKVUQM+nRYKrRGqrst+avCRJw6ny2aQHYP7/H/8/9GjL9eHgilr++/s3qhFfqmnWfz24uf9f//0Pf/z8per1bz9/hpFKLxbUSd2s82derS+LWyNY1BZJQ4YjawdSaMl0obvEjyOrxGvTHFH2PdGdwKbRLCYHM1ndn8nkUDrrpCnr6G0ezmDziHJv2xx2LFRW9chGWf7t2OpCTk+WcnFzJY/ub+DFs918/PgYP786yX/e3szf7+3gj19e4r+/fMdv33/CL9+9z28/fMrv8vz3tzbxwysb+PSp5bx6ZYwnT/Vy80A7l3e2cXpzC8cmG9m3ooY9y6rZuaScLXL809sH2C7Pty8pUb2mrOGn3IL26NpqVvQpWcdTdePRA+t7JfOESIkI4fSWTtoLfVXr/XSW+rB2MIsDG9oZqQpg00guX33ymPTa23z65nk+f+08X7xxls9fPs7nr57g+YujvHSxj3duDfHF/YV8/+IEv7yxmr/eWvvgHruqtoY/XlPW0JP2wjK+f3acb+8vUd2W9uunFvL1Ewv47LEx3r8xV9VUYHYW+tFV5EtHvpdqUaaPXr+nAu8v5Z9q/hj85/ef+O3nB7PnX3/uIN2F7vSVetFb4kl3sQelcdYCqCsr+hNpy3PlyOpqyhOsmRTAcsMtVQs3bZBOW6/cylZZmUteVxZB3DSSx5axfLYtyGfHogJ2L5ZOXFrKoRXlHF9Tybn1VVzaXMPNPY08eaydt28Mi+Fr+On1Dfz3T+XmXYrziePJeSrtz9/e5ueXN/P+44t54eIwTxzt5cb+Ti4JkGe3tnBqUwtHJxs4oKyhJ4DuWl7LjqXVbBmvkW0NO5dWCcjSJqrZv7xGPlfD7ZMruHx4MTuXKXeB91cthNimLKE2IDYsKKanLIiVczLoK3Hn8tF5/Oe3T1Xn9Z8/vubn7z9QPVce//nlwQ2cP3rrJo/u+3/Y+8vwOq60aRh9npkkZkkWMzMzMzMzMzMzWGSLLAtMIrNlZmZmO4kdcJiZOZnM1Ffdcmbm/d7z4/w+15Gv5d7a2tRdq+qu6r33ukvx8Ggl3rzYhI9vdeHr+3346eUF4BYWQRzEL49HeN3gfxZCfNCPz2/14sPL7fjwWjc+vzOEr8RFEEfw1YNnCyFWJnF2JVqhhi+wijNtJ3fuwpZKPLl+mE8tfF+XB0r8H/j1ly/x+6+P8crZRtw9WIM7+zn2VePqfDWu7anG9T0NuH2wHpd387q9DTiysQj7NpQQvCiRmUKnaWEGC4siLgwB2Bhxta5NnYmY6k7AHAHd1p+K3YOZmCfDD6zLxrH1uTi5IRtnN+fi4pZi3Jov42v6XQTyn6KSLLy+1y8N4e6xZtzcW08Qq3FmSwWOTZORm0pxYLIYe8byCFAutg0utPwVWgDP9OeI6+bN9AlntRYAFRZA3Lo6A7tH8ukTHDkYleLsUBxvTyAdUJpoj8J4S+xZX4S1dYF4fG2Czy4A9wN+/vETAvnDgrI9e2E/fPMBTu3sxvxQMk5O5eL6jmLcP1yFp+ca8d6VNnx6sxvf3u3DdwRMaAwtAPjTS4P4/sEgvrjVz7/34Yv7Q5zIY/j2xXF89WgCH1wbxksHm3FltgCXeExEMPtK3FAea4YavsCqRDv0F/tgrjcF62ppWpI9MFSTxBfdiSNbhnFg82o62ihkh5sjPcgYKf4GHLpI8dMXLycHmHArrGgpDGPE+xkh1lcXAzVh4oqWIw1h4qqWIw0LK1r+1XhaXAxRZGn8M0CTxVUtd1Dq5oezxTbGBybycHgyX2xGfXAyRzxI//3z20+f4vRUOY7PFOPopmKxSfVBTqT9k8KKlgXYNbqwquVWslHo3ywsejgjdObuzaG85oorWm4mmMKKliKofZncpuPG0RHcPDGCu2fGcO/8GO6e5uWTg7h/agD3T/fj2sFOzvaz+PGH9/7dvVv4+defv+PkvjE057hzwoZjtjcJ+9Zl4sTmHFzeUYS7+8vx+EQt3jhHmbzSjs9ursKXd/rIvh58fHsVvnpxED+9Nolfnm7Ej69sIIPX4KVjDbg0V4zrW4vw0t5qvHqoAe+dbqXcPvvi0NPz7bhBKdq1JhWD5d44sp4MmCvHmW31mGxNREOGO5qzPNCa6YM2OtSGLC/UPlvFslyQHbK5NM4WRUKn8FhL5EdboSDKGrlRVsiNtEZmhA16S4PISAL6fyxP+teqljELPajbBTATCGai2Gxb6EW9Q2QngVxHIDfk49jmEpyYLscxgnZkMg9TrUmY68zAialGHOV1J+cq+fcKXi5jfSzFPgK5Z6wQO0fzCGQutg7lY5sAJMeUsH22NOmm1QSTY6PQjVwAVwQ0B1sGC5jzmIHpzotSGKtSPOi4PZkL+XuSCx2sE2MD41hpIA7vWINTe0ewd6oN/Zy8LVl04xmu4jp661oixJU696zLwPFNObhIMG7tKyU4NXjlVANeP0OGXu3ANy9SZllCfnm6AZ/eHcBj/v3m9jzc3VWM147W4YMLnfjgfCs+vNCOjy914KPzTfiMzP76xuoFML98aTPePL8Gt/c348LWaszSrNw52IFrezuwbaQATZkLS5QKoyXXE800QM1ZbmgWlicVVm8ksDWpTuLSpALAFWR4GeWojLJUFG/HiGGDVSX+3KFIEby/hgDmQjv46GerWi4siDjTQ4DIym2D6eKCiPsps0c3FOLUTCmls5KGphn3j7dhS1cMzcV1/POnzzhJUvHoWD9uHWij2WnA6S1VlNcyHNxYQpkvxvx4IZlZIDJz23CB2E5eWJ70/71E6RRlV1iaVBhbBoTbFjKKELwMb3F50r9Gebo7qjM8xE/1V3OyN3Kyt+QtLE8qjCayUegaX02zJKxwOcYyM9ObiN30AUc35uDUdC4uby/ia67Hu9dpZO4N4/1Lq3BvXwmuzqWL2/fJts9u9ojLk359m4aHbP3yegc+u9YqAvj5tS58erkDn19qJ5g9C2C+e2cTnl6dwIOTA7g030KjUIk9o0W4sKuLDIpBSzZfWJqzuIzpgXU0E9O1ODhexpqSyZnnhkbOPuGFC+3t6wRgOapTFsAtYx0uZr1pKfAmAxfkVABwrEVYonShr/9fa80KYG7uWViiVFgQUVxrlm7y8Po8GpgyXNpegxdPtOOd64N461IvxptTxO9YCN8b/uWXrzBY4Im3r43g4fFVuDJfjzOcmMemKp6tN0tA1xVh51oCxH3bQjDFmjlA4FYvALtlTYHIWAFE4W/CmrTbOZmFdWYrc3xQlSW00xfO4lCZqE41mR6oyfJEndBWn9umnIX2+v+9RGlVih2aePyE0iKsN7tzOFVcpfPq3jpc3VmK05vScWRtHM5MJuPhrny8d7aWIDXiu5f66W7X44eXWDtpfn580Ifv7xFYOvpvbnXg20cD+OHxJD57cRPevDuBV68/M0CX9vTg4nwPzm5vx1Fa9H0TlaIUHZisRX36wlqzNSn2eOf2DC5M1GE6g5LSkYObR3rQmOmEVmFB4VwyNcdZfOHCerO1WcLOCDNTWAbbHo1k83rWRAG8v9aaFYaw3uz6jnju6EKb/wV5FdabTaUjzsahCRqf6RJxMcT7R5vw1tUBfHhrLd65sQZDVTH4xz9+x59//kIwv0Evn+P9e2vxFo3BvWNtnHz1OD1XxX0qw4GNZc8AFdaaLSZDi0WwBIbOUHrnhooW1prlEBcWHqE08za7RkvFNWYbC4PQkM9tUTBa8gPQ9Gy92ZYcX+63h7jWrLDvfwEpDHGJUu57WrgRxrpSMMkJO8JSM9EQiK29EQQyE/d2FbHuVeDtY+X46FwFvrzRTCPUiV9eG8U/3tmE319nFHtzAj++uhHv3hjEi8c78eB4L966Mobv39gLfHeexfk6K/S1BTDXtmZgvCML67tysb47B5NdORhpSaNcBPIFUj74YusJzNu3tuH4qgJMJnriaH8Bnlya5PVO6CjweTa8xVWim3JdCZ4L6nNYLzJdUZnmJO7kRoImsFAYfzFyAcgFVgpLeS8sHCzIaxYjRC5daMGz9WbrxYWD37zSj/dvD+GzBxPozLLH47vHRLNx/9wu7GQ+/OTBON4mc1+50Iubh9pwbns1TszV4DDr6f71pdg1UYzdAqBri7GVgG1dS5YStC3DxYwqxZjl5Z0Ee5bg7hguwa7xcrSUBrMmhqO1LFQcbaUhaCsORmtRoLjObGueDwH1/jeYC+vNCqy0RwlLTnYMfUWmP0Zb48RJenwyC1fm8nFvN+vg8Vq8fboS75+pYm4UcvR6fP7SWjy9vpquvB13jqzC4wsj+PjeZnz1eBt+eG0bfn1rJ/750UHg29O0y0KWvUd1erQAZkqIKU0Lgy+LemNuEJoLhHOxAZxZwgrPBIjMbMvz5mUCViysqxqMbubRrmJ/tOd7YFWxN7qLFgA9vLYROzrKMV1Pp1iTi9HKVIzkx6MnMwgbu5NE4MSFgwniX0AKY6qHYZ11UljKe8dQBt1rFpUhj8ammDWwmja+RVxr9umlHnxwexjfPZkSV7mcrgvBqhw3bKRkf3xvEz57NIl3bhLM8314cKqbctaM09vqcHSmCgcZ8ufJUGE16N3rSrGDgG5bW7qwaDDHNo758VL0cRJnhDugvzoJE1SgjsoodFVFP1s4mJerI9FZEYZ2AVgB0AK/Z4B6UZXcRFYKpaaSYAolpjDJGZ21VJw1KTiwNh1nZwpw70AV3ro5ig9e3ob3Xz2I9147jE8/PIlfvzkrgvSvjw7h53d24vs3t+DHp1vw3dMd+OaNffj49WN4/eERXDm9C9unV2Ootwa9LYXobsxaAFNYPDg9jK4z3BKZoVbIi7ZDebIzGlgLmgQXm+OJdoLZ9YyBwjo9wuguCaCx8RFbZ/cW+xJcP2zvrMbmtmpKSSXKooIYecLRnBaF9sRYmpo0bFyVTPASMcIaMr0qVTQ8UwzewirQc8yWAit3DguspMRuLKSrriBo9ZTYNrx8qgNPL/bgo3sjGCl2x8/7OzgrP8TBnnh88XgKX72yibOXcnRzmGD24yHBvHmwHRd2N+Dkllocma7E/o3l4oK+u1jzdxHQnRzbRgnkuhJsHyvDOdbVs63J2Jjoh5M1iZisjEV/Ywp66zkh62K5jUNPbQy6a6MJcAQ6ykLQLkxqAtpC41PPklOXRYdLZpYm2qAw1gpV9BPbRwsZZ7rx9stz+PLj2/jl54/FWv+fn584hJW4buNfP9zA+2+dxe3rwtpKc9iyeQCja1qxelUFejqKMbyqCuNrarBhuAkTHOuHm7FhpGEBzExhJegoOxQwWpTE07TQkdalC2utC/WSQJKZnZTPrgJfrCr0IYB+6CZw3dyJnnJuywissBI0Ab17cT/O75/F+X2zuHx0G64d38l6vAFndo4ycqQhn5Fla1UY7gznYJA1drI9ZWGB/d5U1sq0hSW9WSsPME8eJSsvbKsSwbx9qInmpwOvXejGG1d6MVschHNVIXhKt/nL6T4RjCPTNeIqz69dGsITMlMA89bhDlwmO89sr8XR2QV27hEBLceOiTLsIIDCdvuYIKlluD/KWFMUhi2MIicqkjFWnIDuukT0CytAN6eKq0CvaUni74noa4glqJHoqAhBFyd2c6FQR1lmWE/7qiOweU0mTu9owBvXx/Dnx5RFAgV8zPEP1vmf8MMPX+HDj97C7fuXsPfALLbMDmFqcg3WEZzR/hqM9FZibV8lRlfXYqSvGutW12N8XSvWDjRioLcePZ0V6OooQ2drOTraSxfATIoIYBb0RVq0v9jmJi8hmHlKaGUjvM0VgepMjqxImhpmp8Jw1GVHUYaFReij0ZwfLb7f2czfGwuicP3UPlw9vhvXj+3E1WM7cHY/TdPh7Th/dDsjRzbWcJIcLvfFKdahD3a3Y19/Jqa6EsnSJJofulhmy53C4ocTOTg5Wyoanyu7a3HrYCMeHe/AE0rtAzraUZaACjcDdAZYYmdlNC5vZXB+7QhO7mrBHTLg5QurCWYPbh1qx9V9LTi3qxHHn63TvncDGSlI7WQlgayi9NZj72wbjk91oT/JCRH6qugL80SIkQo2NRVhdXkCWioi0VYRgYbSGNQVR6OmMAqVeWEoF5rK0BDmJXihIE54o90So8y9W9YV48h2Rr1Dq3H55DjOnp7BoQNT2LlzAtNTgxhY3YDezmICRZYN12B0oBr9XcXidataizDUU4VNY02YGm8RV4Huay9ET3sxmVnCIVzOx6q2PHS3cNuSi87mzAUw2yJ1xSW9+xONMZBshNF0E4xlmmE0zRRDiYYYTjfHvpEMrG2IR1m+K0ZWpWBtXTTW0K0N5bhggAV/kFl0MNMRV/iCLx7egdn1g0hNjEFuTioiwoOQGh/HIM7sVh6MGdbmnZk+uMjZ/cpmMunmLnz22gWOi/jirSv4/t2b+O2Ll8i0cpwnM4WaeWNfI+4dbRWjye09NZhI8sJwsC3ON6XjWHks9rEmzW9ux8ndLdhOoGZH87BxIAdzo/m4RKm9eXwADy/P4K1Hh/HJm1fx3adPsXt9I7764n18/vGb+IwM+ey129ie4oup5EDszovH5ng/XBqmB+gR1o9PYf1MFtsU6usaQ0/XQGx6p6aiDAUZaciulKLZo5+gMRJ6UsX5W4gfnYn01EeUpy5yEzxRmkU/UpGI6uIkVJUkYbgtG3tZo7f3ZKG3MBDdlQkY7inHYE81xof4vFMd2DHdhba6THQ0Ckt653Kbj7b6fHFJb2F0NhUQyAJ0cSuC2RFtIC7rPZpuiE3pRtiQaYDpbCPMZZtgY5ou1tV6icG+jUBkxzvDVEcZqZFuONAbhd1lDthZ4YCZUgdsr3DFzcPCujTbsX6kB8UlZQiJykFJXhFy4/Kwf7Iaa7K8UeRjimpfawQaKqLE3wynR8rIqov4+r3b+Pr9e/jhkxfxx9ev4Thl8cy2ChFMwewIy3nfO9ZKtjWhN8YBYQYKiDfVRIGTASbLU7BlvAmldN2zrE/TI0WYmyxHc3U4Ze074I/P8M9fP8Jv33+AH756Cz98/Q62TVTji3dfwefvviyO3z5/B+nWqqjzt8Pq+DDUe9lgH9kyP5qDg3TBE13ZSEoKR3yk8NkdV3g4WMLBwojg6kBTU5MlJwYDtbGoyw1GrJ/QtN0VSYHmiPE2RHF6IOpKItBVn4Ka8ngMUh4LIx1wbbIMZxsjcKomCkfref+6NMrtIHbNrcb8XB/mZ1dRUulBBluwcbQTGyZXYXqiBxvHu7F+fBXWT3RhA8fG8Y4FMBvD9SlbhpgU1mTPMca2AgNMEcQNKZqYSFBncM5GNXNUiLsRrLTU4aCvDUNuI/ydsKXMHttLua1wx45KL9w+PIVLR3bgFGvmzulJrOpowVBNJRrKClkH67Em0Q390Z5YHeaM7RnB2JbthwfMcp+8fg2fvXET337wAD9+9jJ+//YpTm+vw6mt5Ti3QziRXyuyUwD0+r46zPXmosrLCKsCbNEV44ptq+qxbaQeG5iP9eSWwllPFc46SqhI9MIr90/g9x/ex+9fv41fv3sHv3zzDr7n5Xm+nh8/f0tco/2Lt1/Ed589RX+cIzp9rDEWF4CJzEjW7Rq00QiWxrmgKi0ApUV5lLx6DPU1oK+5lArUB7mV0pCWlmKcS8VwcwpWVSWIYBYmeSIt1IJgGqE8JxQtlTFoq4nH3ffeQ1NdO4YqI3BjTRYu8z5nCeal9jTs7inA6XMHcHjfBA7s6MPOLf3YvGEIc7Prcf3SeZw/ewwXzh3DxYsn8eDBTVy9cxsvPnkRH3747JvT9RFmWJeszWLvB19fH/iGxOKNH/4QF9ebP3oF5Zl+qI11h6+xPooC3MksF0Q52cHXzhq//PDDv9+xEH4250agLIEsLs7Doe3rsWuz8C1lGpTJHtaoJqxOcUJTgBUafR3REmKHfHt9HKBb/PqNW/j2ndv47p17+P69+zzgr7HOtTIjCmBW4cKuWlzeU4srextxmcBGeZmhxMsQAUaKGEgPQryjCY5sWYssPyu4G6sjRPj0nKE6qiKdMdGejT9/ehd/fPe+uLT3TwTyt+8/wtHtPfjt24/x2TuP8Ok7L5O936DN2xitVI31WTFoDrXHbtb0qjgL9Oa5YKTUHcM0XcVZCTQqg5jbOID2xnKoKSqIgAoZfYz1cnVjEtLCrVGW6o0spoN4X1PU0FR1VidSMmNx7uU30FzXin1tieiMDEVdgD1GEnywrSQKs91VyC1MwuHdQxyr8fIrtzG++wI2XRbWev6vn2dvYz346EdxLT0BAhHMylgvrE/TxsZCJ/j6uMMvLAWXX3xTvPG62cPoCvfAXEEoqvydEW3LupoQCj8DTZQHe7L20GL/61/4gw/38OgBbKvJQJSHN6IjErB7dgpbudOzY5SGdZ10kM2YX5uPjiQHTJaGoS/JG5PFAbgxP8RaSVa+dwc/fvQIP336GL98/Tou7OvGidkynN5aIYb/c5TbSwRzaqQcIf4uyHXQQ56DNgbivbCzKgbbN61CoacJslzN0BnqjEI3M3TEuGG0NhH47UP89iNl9rsP8NVHLyLe3xoelpqI9bXhXn5N5r7F7XcY5msqcjRErr0hjm9iWShwQ0mIATrizdGbzskXqIW1JWFICPZDSkwYiqIDxFVOhBVPpgeKsb4nD0NtGciOsBXXfsiNshHBbClllKlLQkdDIo7ceIjGzDjcW0XwI91xvDId61MJZE40CmI4WVhTD+wawrH5YXz42Tvomz6G868uLEcqHOu/Bv/DoZcXPjgg/CqCWcQXtSFVG9P5lgj28UBAOLPgrpPCTTA8uw8DPm7YlR+Ok1XJ2J4TgV250ThRn4U7fSU4VFMsPpjwxs/p8QFsrcnFUH4efvv9n/ji86+wa7AWu4ZrMTnUzkxXj3OzdZhuphFIskKalz7WVYZgY0Mobu7uxjfv3MG3Hz7Adx88ws9fvoorhwZwYqrs34BuHa9GSnIMAgLdER4aBH9zbdT5WaI3xJLGIwX9Az1oT3BHiAFrupkO8jwodR7GePnaPtbLT/A7wcRvn8BcSxrBVlr4aGsLa68tytO9gN/fYM28w+xZgx5PC9w7vgcDhZ7I9tVGe6QZWeON0URLFPjqoI6ON8bTHJVhLthaEAxzXX3oauhhbm0FJnoLsLYzW8zqTcyeFUkuyCGwrRXRGBtm3e3Mw4H9BGdsNTpDrDCeFozB2CD0R/rgMqNHRU4CGmtzcP7IOC4e24Cf//gJ7RuP45XPfxfJ+N9ACnycuiO8Ef5PfPLnswX3C2KjsTlTB9OZhogKcENARDKq2kd5IzJzyy68//HXmEoNw3CiP1qCfVir7Fj7AlDiaYlXzx4X3xz+45//xG8//YaWpCx0ZFeK9/3tz39iK8GaLvdBQVoWDm6sw2ybPzbXBSLRwwClPkaYyXfHhhwHrEo0xQeP5sXOCd99/CJ++vxl3Do1hiObS3FsqhRTg/kIpSsO8PeAh7sTjHQ14UAwLXXl4GShiWAPK3i42mMVJ1NdsDVSbXWwJsYRhX6mYscEoXvC75TZtT21MNaUwa3ePHwy24J31pXCQ0cK339yFT9/eguPLsxh72g1vnr9LHxNpFAWZI49leG4RMc5keGF2jBbBDqooD0tDk2B1thWlYrCdE7I4Qqc5uS7cW4Drp1Yh8sHBtBTGoGaRA/UpHnRyWfiHK87vqMbJ3duQGdBOHbT+Q6neGF1RiS6Yj1xbLQDawZ78AZLwYPL07h/aVaU0JaZy/jilz//DaQI5rOf9Xc/h/A2+C+8LIKZG0uKZ+rTuWohPZy1MTwRcZk14o2PnL6MXUfu4923X0d/gjedngvWJoVSaoPQE+eLV995C7/ywX4Vb80Hb+/Bwem94mWBrbMNqVjXUYDG0jSc3FhCJvoi098AqxOd8KA7Bh9OFeJxfyS21frh4lwBnlycxVdvX8eX79/HPR6YgxuZ1whobnqw2FrZlYC5u9nC1c4U5nqKUFeShIGmAozosA01pemgc1Hoa4I0FwMk2Othkpb9ly9pfL56B3/+/AnsjZTgaKiCrkgX7KTaFDnrI9FZDy1FMfju/Ut47fZevPVgHz5+9Qgs1JaiwMsayXycmfwQFHiYYizVC+FWqshlyUmyN8Lh7krIysuKbd53TLZi42A5+uoSUMqJdLQlAV/MVWE3Y0c+629zUSh2bV+N1vVHcPnmU8wXBuFodRyuDbVid10KPv5sYU3Z3377Ea/f3YWnd3aJbGzbQXcv/uU/P3MXH2Du/G2UzdzB8be/wsckkwhmfkIENqfrY1Oahvgh5YDQGHhHpIl3uvrSK7j1+Evs37EVY7TXXayvI6mhvByGcdaE83RW3/IphZNRws9UZxdeefA6Ly24os3rJ1BVkIbZNaXYP5CK3mx35AZZYn26By7Xh+FaXQju98Zjd6U3Vue6iS0RX762E998/BAvX92OfZOFODpTTADtxW9Kubg6wMvDifFIEcbq8sglcJYaKyG1Ygm0FaWgo0xAQ2wRbqGCaGstRNuo4dtPXqOhogH6/n2Yqq2At7kG9zcM95qS8IhO8tXuXNjoSIpgfvTKSbx4dQteujILP1NFbGQN3ZbmjRmamcloxrHKWKS66WEgxwkDifZIiU2CtZMfnJzo5qdHGPRXYag+HcNFwfhgtgif07i9tJq5MsQesUH2uHTpEErWHMaBuR1ID3FBXpQvI0wA8tMi0bg6G22rC1DZnI7SmlCUVoUjl844vTANKSkVKOBEzc5PRXpOEt764F2y8V+oPPwZHv3+J74j6iKYxcmUiTRjbCYz6/nC/YOj4e0fS1sAXHjtI6ynCXrlwS300fg0hrgjw9MOae5WNB2J6G+pwtTh+3j66Wf48cefsLmhGk9f/ZD3/BcevvgElQWFSE8WmtNUYD1rY1u6KxzIpC7mxFxHHRwoDkSyuQKmC7zgZyzNLFqKptJgfPb2DTy+uQd7JnMZ/Avg7GwHYxN9mJkbEVhHqMtJwps59WBtKI7Vh2CqJACGisuhorgCaZxwSbbqyPXQR6WvIR1nCq5d3oZLBzYwWknDTksWcwSm3csS02mh6A2ygYXKcrz/4iHcOr0Jj64IYM5hbqAMOS4mrMsW6Az35L7bY02KO0qjXTGUbY/ygliUNnYjv7qRB7wacak5rOcByAl3pFNNx6WORNwbyMKF1njsbUykafLB1UvHOGGuYH91KIK9XBDHx3QwdSZ4Aahs9UN1SwCKKnxQ0RiGtr4k1DYnoCgvGGkZScjJTEVuVjoSk1Jx6t77OP7wbeRPv4lXvvoFb33/6wKYtWlBGE2xwzTZ2ZfjAf+AQPgFxeP4gy/xypMnuHXuKK6eOowXb1ymWSnFqlBXbMyMwDbK1KaBThTk5OH83UesbWMYLyaz7ryOPzhT2ps7UVaQhdqCJGzpTMJMRySaOZuDLLRxoDQI19rjcKbMH/dbo/F0dQpSnZUx3hiOvoZkPLl7AG+/cgq7x3LQXBEFLy9nEUwDQ214eTpCdvkiJDjqws9QFtuL/OCvL4OKAH2sWPocDHUVUJ/sjdZAE7RG2KO3rxAbxip4kM3gaaIMS3UZ7itrd2YYtmb7Y2txCFwNFLChOx8vXduBl65vxZMb23FmzxDSaYbmcoMwFOmEw8yJk4JkJnihXviaRB6ZUliIzPwClFeXITjQC0Gc6OWxrjjfkcTj5IjTDTGoCXbCDGtramwY9vUWYW+pP442JcDayA97pndjdfMQxkc2Y9vMHCbH1qKyqQdTE+PYuXUG3b0jzJhT6Orsw+ToWgz0reX+F6CwfQyZLeNIbRlF1cghlA/uXQBTaK3Ym+KBmXQDjOXYwdPdFROjo7hz/igunTiA03t2YtP4KB49vIGj++aZmUoxXZWF+fZ8TI0N4uH9C3jltRdpbPIxmp2IhpxcZGaUITcjG6XZyeiqzcLsqlQMlfmhKcEGiU566AuzRKevGWrdDTDBA1PpqIIMDw0cGE5Bb20kNqwpxM7JaoKZh9AAZ7g428LIWA86uupwdbDG0uf/hm18vGurknGlLgiXGoLw7sZcWGtLQ37lUoT42WFdThAa6hNhqCeHdkqft7EU3ExUYa8tizwvc5yvZp4riYaDmiRzqQrSgm1xYs8g7l6aodRuxeWjG1Cc7IsyZtcz5bEYoZlpj7FDgbsuWkb3o25VH2rq6lBZU46SomwkRvmJX0cczQ7Bk5FMXKiOwKsDBTjA2ribtbEwIQyri6JYqqwxneOLRHdvrCosxq7eDdg6PMHotgWzw6MY61jDfZ/A7q1bMTg4hb6h/XiNUfHatVsk1Xlc6G/Fy1snsPHoXWy5cAvrdp5A89j8AphtOZ4oj3TDdJY+xlPN8Mr9G3j9/iU8uX0WL904xXFOZOXqri4MrRlAS1ML2lp6ML+pBxdOHMSN84fx8r1zfEKapd461Ef6IiokFOlx0chOiUJzcQK29mdjV18yJurCYW+ginJfC9T7m6ObQM7mBnLnvBBiJYeZ5mDxg08T3Vligxrhszu29mZwtLeAoZEu1NSUYGNlihXLFlH2nVDhxghir4GReEq/uSJ8zVUgs2IZCrLCEE25i4l0RWVpDNrLo1gD5WCgsBwOBkpwUJdCJGtqgrMRjFVW0NTII91dB2cPjuHikVHcOz+LUwfG8P6r5+BBNYh2MEGuuwldvCM25zOL9h9C8eqjKBs4ifq1x9A3sRvxYZ5Io8MtDjBHm7cBbjZnos3NBq0hdL0tuQh1NMZkdQa6on1wrCAAZ4sCCLQf7mysx3svHsObj47irTuH8c7tw3TTl+jCv8fRs9dw8CWhOi54kHdOH8OhlgIc6yjD3Nh6fMbrBAP6Cf8ugim8V5kX5o/pDGNc2dKNp/ev48mdy7h1/gjuXTpKmT2EKyf2MPfswdG9W3D88Dw2TUzi0J453L58FI9un8arDy7i1UeX8ODWaRT4OCAyNIChOoIjBBWUs7UN0Zik2SmLtBJX8LLVkEczjdBspjfOV4Qh1UoBQTYqGCzxwOb2EAy0JWHrYBZlPIOsNGfNtCcrNSArtxKmpnpQU5BAGLNib4IzGl3NMMQ4si7FHnLLnofE0ueRkxGI+ppkVJRFoqk2Di0VsWSmLCJpiBQlnmdGJRMdtVDGgx9irQ47HRlUh+hi/+ZWvHR1B530FE6enEdq/QyjjyWSnE1Q4GKMmTx/JIVHISRjFRIrNiO2ZjuyVx1Hbs9xFNSPIZks9rfSxcmyEHHt2vYgX7RFuSGSkybQywH1Sf7Ynx+IA5wQV1oSMRVjjw8fHcSL1/fgya0jePPWUTw8sxNv3zmJX794B7tOXMa1D34TgXxt/w4c6azEhupCrClJw9aHX+FdgvgFo8rXBFQEU/jEXUF8MsaTNPAajc7t88dw7exJHN+7E7umJ3B0fppyuwc7p9bh5AHu6NUz3O7ErYsncPnMHrJzJ9l5ENcu7MeNSwfRnByGiEBX2NCshHh5ojQtABOtSVhfTwOU6ghHPSUYK0kjj5Eg31EbmVbqKHTTRZyjJoYKXTHVFYvWkiBsGc6l/GTj4FQFnLVX0q0yU9oaiKt+WOiq4HlKbZytFrZRxk7URCLdWQWLFj2PlcufF9lYWhiJiqJI1LDmltCN+popoDjQANpkZWaqPxqibMW15DfM1sNFVwb1YQYYrkjFnSsHsWbLeQTlrUVU9ioYmrijNcoaswKbulLhHd/JSWUCP/8gRBLQ/N6TSG7ag4zOvYjycYa+hgKGEj3xuDsPpyrjsTrdByoKK8Wv8F3a1YeDme4Yi7bBDubPO1s6cXp+EOeOTOHayV14fHk/7p3ejY9euooPHpOV9B/vfP8nrm3fh9bCTB7LZGwe6MavP3yLmUdf4fGff+IWwbz/VzSpSnNDSlQ01qYa4/Gty9Tlo9g9M0WZmcexPdsYhA/j4I7NePn6CTy6fgg3Tu/CVc7aM0f34BK3d68cw8t3z3JcwJaNo3yydkS5BSHcMwY5vv6MI67Y0JONuXaG40xHRNirwlVfAel2mihx0kUjpXJdtCUibJTQEGmMifUl2Nybin2MKVsptbvHi1DoqoVEG1WEkR0uRlow1lHCymVLYMA4EmymggjWvEIfbbgyrlQlR6I4Nxx5GbT8rJulCQFwptONMlFCsqs6NKWWwMHdEiPDJdi+tweNbXGoDtaHi6wEotTVEaepi7TsdgTmrMNgvDX2Cp96r4rAfEcC5mlgbALKoaphg7DgKORXdCC39wQiK7civmE7OtfuhZWJFgr8nZDjY4mSQBvUR7lCW1cekX7m2DfbgawEV+SkeCE7zhEfvHKcKrgfL17bT3nfgrN7p3DvzF5c3j+Lt+9exo33P8edi4/Qkp2KicF+kaFC9hTGzidf4rU//4FfCKbQHlMEc0r4wG4oTUlOAG6eP4UzB/Zgx6aNYneEU/v3Yv+2Wbx4izX05mE8OH8c9wnu41uHML91E2V3DicPbsc5SvDBvbMYGezBEd7H0TGORioJHlZOWM1sOVAajs1NoejOcEZJiAniLek4vfTR5qmLnXS4B7Kc0BVhjI5oE1T0V2BA+CRBrT+20MLPM2tmO2igzN4UKeqa0JIXmtNIQlZqGWRXLIa3qQayWO8GaeScV65EqLIqQpWUkEVZy88Khae0NHx5XZCWEtrjLOGhJAtXFSUoPf8CElODkJlmiwBDafhrKCJCXQPBKsoIVlZHdskg9rWH48p0KWa7s/Foczk6qqqQVLgeMX7h+OTxHuTkNiC94wBianYhoXkPkhu2oKm3HGXBDqgIWhhBlkqIqA/Hqn0tyCn0pUzbIS/TE28+2EeCbMe7Lx3D2y+dwqOrB3Fq3wwuEcg3rhzHh69cxecffYqRknS05mTht19/Fk/jLXylC7j6wY/4xz//hd/56787Ds2ODyLf2wLTXeVk4XFcOHoIh3ZsQ3dzG5rqGjA6MILRvm7Mz6zFa7eP4O2HR2nfD1F2R3H68E4RyMN7tuDU8XkMrmnDvt2boamoCR01Q5ioa2MjgZrOdsH6Ek90F7siOdQcIwlW2J1kizOF3njYFIlzhe7YkuKA9fmOaF1bi5aWEmxMtEKLu6r4Yaz6SHuEKSsjUFUFKrICkEugQEDlpVdAS2IprFdKwEVaRmyJEamqjmgVNcSoqSFKUx3W0ivFFaL91MlMGzkEq8kjUFEVvkrK0FuyGKfu7ITNkmUIVSXzCaS3ohLcpGVRkZ+PR+fmMFAbjdasCFzuTMFQThzCc9dSYhOgrh4INW1vRNVshUtKH3KHZ9B7bhS1m0owkRmAgjAXFJSFouVUOwYfjGLk/jrMvDWLAx/uxuieNnz9ttDL5SDeffmI2Drq1TuHSJ6NOL9vCndO7sYnr17DufFedGTGYriuQgRQOJP3L/4Tzgi99f1vIqw//OufHM9q5qHpYQxWpeHc/BweXTuLG2dPY++WKaxqbUdcXCoGekfJ1CmycBfOHdyBc4e249j8ZszPjeH4vq2YmRjE/p1T2LltA+tTMdYye3p5ekNeWQsqSupYEy201rDHVKk7ukp8kVMSg2HOzIvl7rhZE4jrlV64VuWH+VRbDLREIaK3G87tazARboh6F9bRGhvk+uohkAffS1EBWrIrxT5g2qryUKA0Ki1dRsAIpIoKwsnAaBV1sR9YuJo6/BQUYP+s04INQQ3RVcPTk4fx5pmjeJ1lw0tWgVFHj7EhEPu6MzFZEyX2NHGRV0BzSSa2TQ1g63gLJnj9jopQFGSWICClC86BpTBzLoaCoh2M/IswfGMWa64PYOzeRjgkOWI+zw8hI7moP9mN6TdnUUtAx59MY+2jjZh7cydmX5nGtle24QIj0AMarnfoZN9/fBzb1rfh/OGNeOPOcdw7sBljJUnoKUjFloEeEUyhB9inP/2Gj/4EFmzRws+/wTyzrR93T2zE/cuncPvcMZw5uI/gTWJqdBixUcyNNZ2sn0dZP3eTnZuwZf0w5mcnMTs5iG2bCfTUJHPpADZvGKOsZaJn9UaEpK6Ba0gbApOG0R5gjLXJLtiY7YyWtlSkV6cjsLNLbIL6SkcI3jy9Dg/74zHdnIjw0TE4rd8Gi7Gt6Kalr3RSQQprpZ+iPPzIGneCoyOxAhqyUtBRlIDyyiXQWykFd7IpkkBGCD299NUplwrwJFAByopkmiLBloWtrCICdTTx+acv4tU37+GzDx7Ai5MgQFUD3iqyWMUJFsO4Yq+gAgdKc1JUJOIiY5AcHoiKEFuU+lnD2S8VFk6ZsPVMgb1XHiTkLRBY2IGOS90YuDWCvK0VaDoxTAJkIH5bFQr3tSJpQx6K97ej9kQvGk6vRufFEUzcn8KO11jCXjtC4qzG4Z1DOHNoPSb7K3Hh8Ho8fXASBybXoCs1Ev0FSUwWZ0TQ7n34Bb7/5Vfse/Qexq8vnMsFmSn8iGDi2/vAF/fxzZvXcH7/Npw/tAvjazqZK1sY2MPQ2daLvo4+TE9Ooqelnk++ERuGV+GIIK0H58nKOezdNYM1vTQDbhZISh9FSPFthFa+gpDKV9HoY4WuEKE7gSWyumuRw+G4cTssNu1C3sEzlJgj+P7jy7CaOQC7DTvhvnkbzCZ2wMjZDZ3eRojUkUSAugo8CIrQ70tv2TLoKUpCT0UGPsx/FTHhcJORRgiZmWamg5nGSNzaVgp3lZViu4sYQ03YERzjFZKwlZBEVXgISgL8kOfngVDKcZCSKgI4GXqzAhFmrQdrTgJneXl4ObnC3CkVqcEBCDHRRaCrB2Kr5qBrFg0tfQdoGZhBRcsOvsU5aDnXh+F74xi6N4muK2tQdawNHfy97fYootbnYu3jLei7O4m+OxvRfXUCtfv7ETdUi8i+ckxtWIVt0/2MemNY3VOPI3vX48TBKWyemcbkxDQOHT4ngiX8PP1+oTPfiXd/xdhVAUzhu6lCFX3GzIvTddg2UIiJplT0hVkj204fZUGOaMuORVpsAibXbiBoxyi7Hdi6cRKHCdwpAr5udRem140udFtoacCh/TuR4GCAsvZ9KD8EZMz8huj+X1Dt54w2f1MU+5kgblUfZo7twNyV09h9/waevPkQ3350B7998RCXHt/ArVdvI2B2HubjO2GfU0CnqwVvjZUI1lUVm9MITWf0ly9BXlI48+Lfce3IBCYaq0TjEkZmFrtZYTjfD0Xe5jAjgwUw85zMYCkpxftJwE1BCZ58HB9KtreSCjwVFPm4gnwrI87SGD76WrytLDz5NxdODF0DJ1THecDNVBWqxl4w8syDspYX1LRsoWNoBWMLR/iVJ6FwZz26T65B3d5qAroOLWd7UXS8FX2PN2DVnXWoP8djdGMUbRcGOUYQM5SPmVcOo+PYDGbW92BytAtzsxM4cuEBDh06iHU0knPTQh+xLXj82gfwj0lH/dBWlPfvRsnkLRRO3kDfyQ/w/veC9Vn4EcE0UJdDcbgV1jekYCbFCZsTXVnnHNAc68XIEoVV9Z0Y7OrDycOH8fDmNYLYgU2j/XS76zEzvg5bN41xjGPjukGkOJuiPz0MQ/UV6C3LpOFJQnu8J/pDLODNOPLHN4/xKRXgvcdn8e6rV/G+0J1P6NL3yiW88+ol8W8hExtg2j0Kk+oWhOnJQmc586SVAdxkZeAoL0uGSUBPWgKmlNKOsmzEOdiSsfJwlpaHIyW3NMIGPkYqsJJaCXc5spd/M2CMsebWXFoK1mSoC+uilaQkrGVkYcFaakkXbEnJ1V26QmzqZs/LiTSFBT5miHcwYm2WgqIeM6RrJmRUXKCu6QZ9E1coqBrCPi0Y649vwpWb06hc48yDHoasene0rS3C7nN7sGHvILbc34/JWzRTt9eh/cwwSne0kZ2rMfPyYfT0NmL7/F5s3XUAe48cxr6jJ1BcVo2BwSFMzWyFjqklNE2tEZcYj676Ksxv2Yw987tw4PIb6Jy7h6y+8yhdd3EBTFkemLWlURgpjsV2RofpNMaEcGs0E4SW0mK08KDunN3JyLEPWzdM4jiz56HdW7CHJmluwzrRyc7PbcDmyVF01hSjjezuiTFBc5AGWoLV0Zvqh2bKpb26BL776DbrwWk8fXiGRf8kPn7tKj58cknszidsP3/rOvzaOqFS1ACVmDQ4a0pDh/HDS0dFBMyW5kd72VJoLlsOLTJNY5kELy/ldStE5uktXwpfSqIuwXOjLHuTgXmuJtBZ+jx0OQnkGEcsZWh66G6FnmBCQzdzSWmYSKyEPsFVXbpc7BFmK5gmGQnEOZogwFwby1aoQlrZBjqUXRlVV8goWHDYQFbRCDYxQXj1nYfo6c5BT18Yciq8kFHjg7pKuvfGRJzoL8Gqzm7sP3kaLnmuyNxUg6GbM6jbP4C5JyewZWYDtmyhy2WJO3p4D3buOwo9SycYW9vD1M4Rlg7uUKWkT21ajd1bRrBl0zC6WqpRXiB8OLuM0XAOr7z6ZAFM4b3AsYpI9GQHYk+uJ7alMxuGWOLa2T3ITwzG7MRmbJ/eiq3Ts5geG6ektmJVYyO2bBjHuqF+Xr8Jnc31lIZejPc1oy7AnGBaEUxNtAQSzBw/VLkZwIg17ot3buDtF08yV50T2y1++iZ/f3SW4ww+eHwR7z05j6qKfFysi8WT9kiYyC6FxvIXEOtkClsyzZUAGBNAtUVL/91qUWXJQrtF9cVLoSu5kgAvg8Lzz8NJSppsXcl6qAytJUthSkaufOEFyC9eDIPlkiLQtitlYMzHNeLvegRTkY/nKq9MwyQPUzpmD2NNSK6QhpKKIXTNPeAc0wkFTQ9KrRnklKwho6SJ5ay7mVuqEJtig6RsKyQlWKO2xR9tXf0Y27wDM7N7MTy5HR0T62EaaQ6fxlRkbGhG7uZulG0bwuap9WTaNmzfMYcTZy/i1Xc/QmNDDeqr82BtZwNNPWMoahlg19wQDmwbwXBXHk7sXctUsRFXjk3h5J512Lm+fQFMyRVL0VoYh7zsYmzNcsGBAg8cyHRGjLst+hqqsGVyAptHJ3DpzAXMbtqMrVObxQ593W2tGOjvwczmCUruJG5cOIr1q5tRHWiFviQHNEZaoytB+MpfBIrsNWhY5PDkxkHcvbAHN07vwN2Lu0VQ3375HN4kmK/fOYaXGJxn6GI3x9lhY7il2BrfTGEFwhkfBFl0IzuFfGhCAAIUVUSn6iInLxojQ4Kq9tyiBYCXLhWvC1RSo9RSUlfKwoqOVpHM1CODVQmo3vIVrKGKMFshJYJrICGogCScaJYsCLIBJ4KyjDzkVCwoqxYwt/OFe0IPpFU8oGliB1NbN6ho6MPI2xU+DeHiN6nXdGShqtYTlfUuaCkKw2R7Nv1IDfbvOIm6kV6YRlkjfqgS/i05qNo7jL4re3Hq4nGcPblX/AjlG28+Qd/wIAb66rFrqgd7ZvoZ/yYgz4i3d8cIwRxGT3MmjuwexNn947h2fAOun5zA7TMbFsDU15BHWGgQTKjNk5ne2E0DsTfHE1vThLYXcdg2wTudOU/rfAgDPT3o7+pmLBnHsQN7cO74EZw4tA97d89iYt0a9LVU0HxYYnWiO5KDnZEU6og8XzNUuxmjxMMUt/cM4P6Febx+/yTl9pTYP/M1ZqpX757Cmw/PMkRfQn0Yn5cGJslECQOUbD8jJfhZ68COdc10+TL4kgkyf3sOfsrKCCWwYTQrQl0MJLh+Skowk1wOUykZEVxnoXOtlBQMCZwXgTOSWA49gucopwANAi6w3EZaDoaUWy06XeuVcpRZOdZbGchQylV0HbCSUrpipRGMzL1gFVzPmkkDpOcCO48AsS2iUaArwnoSURvliJG6dEaJKOSFGDMfh2N9azLm1zbjzLnXEVISD8tUR9gURsCjJhXxgzXY+uZZHLx6AFu2jqOyPB+xcWFILczDlo2rsHdOOFHTiSM7BiCtoIqju0bE/pmHCOr1UzN4cH0vzuxfh1snN+HW6bEFMFc35kFbzwyGZnZwd3DARIobducEYH++D0aTPVCSEolj8/MYXkXTMz2Hi6dO4dyJ45jduB4b169DWytteGcHOjtasX5sAKmOhqgLtEZ5qi+KU0NwMNsfMzRYJ/J8cTTTlTJ7HO8+Po/3aXreffk8Ht86jifiOIbHt4+icXU3ZDjrlVR48Jkl5Ve8AAMN5kThLA8lUOj5pbFkGc3KMsYKNfjTofoTVDc5ORogabGHpspzfxc7utuzTgoNVNWpPgYE0Y5M01pKKSWwrnJKlFdOEAkZ2BFcdV5vLicNVyWhe58UVkrKQd8+EpIyGpCSMaFz9UBw7igUtDyhrOMJJT17WDo5YXx7CZp64tGe5ou1DVkYKE9EYYgJ1tVFYmt/KXbSV9x4FXBId0dERyys80NhW5YMr+ZcRA2VoWCkAS7ulvAPdkVcSgTySguQnRGPPdNdOLqzV1wnQU1TF8e29zHvM9o0l7CkdeD8vnFcOrwZna3NmBhqWgBz43ALtE3MYWpmDSMzG6T4eWJ9ije2ZXrhQJYH+otT0JKfg/uXr+LArnlMjIxjsGc1tkxNYWg1QzCLe0trO5poXDpbm5Dk54CaAEptXhgaC2MxEOmCeAN5DITbYWtehCirb790CU/unMWtq6dw4Qxl5tRx3L5wGg+vnMDQ+rVYYWSOxWSZj4kOtLU1xEV2hZ7QVjQvepRRM5oWVdZIlUWLYbRkhdil1pxGyFdZRTQvdnSjbmSYUGcNJCRgoCgjstWJjlg4G2S5QoZxRBWeKqpwJaM1Vi6DvaE67AyUYKUlD0NlGcjKaUDLzAcq6paQkjKGpo4J3GKbIClvRam1g7SmK6qDrXC4KBDVrvrYURKD7Y3ZGKlJR4GfMXrL4zDeUY1Na4Zw/S3ANM4CeZuLsMxKA7FjtSjd04WC7Z3wSQ2Aq7sVAoJcERXnj4LSPDLeAEoaejAxMUZjRTYcHG1Y7hpQnJcIR69IOAcXwzW4FM5BpXALKYFreNUCmJNr26FvYAwrS0uxFUZhYgga49ywLpmAZvtgr9Dddk0zxrraMb91DlfOncYljjW9q9Hc1IrcgkrcvnOTBXwWV88fx6F9W1HDurm6KFnMP9UJEcgPsUKIlRpzqx9GxrdjZMMhjG8+hvGpQ1g/tx8nj53Bg8tncPP0Cew7sBvLDUywWIUHU1URgQGe6PO2gZu+BtkkOFo5AiJN47OULGQcYW10YNC3IXBadLNqvN5ORhrWkhJwJUuFPpiaBFOX7HSki3VmLBGYLUQRG6FdI6/XUZKBkcJy2Kkuh7exCpyFpb81WOct/CAtawQpCX0o0uy4RVZBVtMGSgYu3DohiL5iIIrsTPDGXEYIMj2tkeCijxzuf1VmBpryi9FXX4Opva8htjcattmu6LwxjsbzY+i7OIWCoQ6YmGnB3skE3t52iIkLRGpmDLy83eDm4gRDgikYIBUtTQy0F8HU3hPWblGw8k6HlW8+7P2L4cBhF1i4AOZP7xzFbx+ewg/vnsS7D45h0+aDGNtwBLWJ0RiN98bOHH+y1BeTvU1iJOlqaMJaZqDtW3dC6Gx78eINJESH4+y545jZNIGdm0ZR6m2KiowE8YSwMEqSPJASZAmL0GBcP3uUUn2ShukkLp86gqscdy+dwp0rx3Dl9EHcuH4eS3QNsVzTAPauzsjPjEaugSIsdFThLiMnGho9stKEzFVTlIOitCTUmD8NVZTg5W7HSCHN4C8Bb7LUjiZmMU2P1AvPw9XMgIyW4YRQgJuSKqMMMydrrSTZvbEgDJ9ursEH6wtxrS0WunTROuracA3MFpuHL16mChl5fVh6JcPWPxc69kkw88zHSk0HrIr1RpYby0qAE/KDHNGfG46JBE+UBFhj91g/hlsaUF6Th/jeGNQf6UHVwV6UHelDzcFxqGjLw9JSH3b2hvD2dUBwqDuiYgMQFRmJiFA/RIcHwsXNGX6BwfD3d4exrTfMXOJh7pEFK89sgpoDoautHYEVwfz6tSP4+rUD+ObTC/jivWP4+qPT+P7Ts/jju1sojArCVJo3HW4Aqn1NMNmQjwMz49g6Rxt9YB+uXrqIR/fv8CDao76+HLvnt6O2MBXO+moiKz/89mdk52WjqSQaAR6UjbQKnDw0i8TYYDhyJ6JC3ODjYghfdy3ER5sjJtwID++dwt+1DSFp6QBL/yCsaStEmJY0FJk3rYWOtIpKBEkWOqxrOppqMDLQhYGuJvS11MRPIziRjcLZHRMaHBMC+/yiJTQzyyDxt7/BmK7WRkpO7D2tTJAVmEdzPS3wsC8dt9ozcL0pHpebQuFpLDSOYzxxDoeNbxrUTbwYD2yh6xgP1+g6WAVWwDttiGbIBpahzohMDoVxhC8cMuMQG+GHAyUJ2E/ZLfDSQDWZW9EUg/ZjfWg51I/kiTpU7lmD0PIUqGsrsbzpwdJKWLTYDp7etgiK9EF6QSdS00sRGxsDA0NTpGcmQU1LA5rGdtC1DIKBTQSM+VpMXZJh7ZVOMJ99Df6TV0/ii6dC426hRfFJBvcL+Pjybry4rou5MxwbuwZQ5G5MpxuIkQgrjEc5YEMxw/Cp05jasBlHDxyEmYkaNFSksHf/LrFf5tVTW/Dx2zdw49IR/P3v/4O+xgzYW2tBLaMCO6brUdXgh6b2EAyvTcN2ZrRTJ9fgwe0dePXxcbz1xh38jTuw0tkber4BGOkqQZyWDNSkFsNOQxPmNDUByurQo9vUVlWCtpoq9MQWxapQV1RAAJ2fFY2NI+VUjoxcRBbL09kqElBFAivEEIGdTgo0TZoaGE0PQriFHg6WpyLOQhdtMR6ItNGCPmXWKTgbRg5xMHdLhrFrPLySWuGd1I2wgvWwDa+HtXCCQlUVjjmxsM9MgGtZNiyz49ES5YtKL1scrk5GQ4QjIuM9kL+5DbE9ZQgpTWJWlYMCpV1JjbnZVBuW1vrw9HGBm6czfPxdRSL8f/PzD/Hfn+IQwfzp20f4+PERfPzkMD7h9tMnR/DV66fw7Vtn8eWbpzE51I2BhlrEmOsg2UITefY68NOXhZuRJtpbVuHQoRMoTnGHk7UG8gqzEcs48tlbV4Hf3+RlZ/wvY0R/Sz5sjBWgll+Pmf07ULumH4EFJTAOioSMnQdeMLYlgDZ4wZqXHXwh7RmBlYFxlOUwrGnORpqpCgxkV9DZ0tHSwZosXk4zJAdlZkI1uk8VBXmoEEgVGiM74XQdWWXJ20qSeS8sWgTlZSugsHgZZBYtg/KiFfCgRPfFecFCRgK7soPwykAFXuvOwamqZFymianyNoSJpjbM3OPgl9YO3+Q2eMTXwS+1E8GZ6+CVTMetYYcAO10oMC7JSS2DR3YsHHMT4c2w71iYhXA3W3hbGsBYg07Z2gyRRQVij2l9fU0oKEoxO0pDiYDqG2rC1EIfjlQ3R1cHBIb4EaaFt6AXvo4g4iZe899fTfiHeIuFn3+wmIlgiv2mXzqID8V+08I4hHcf7scHHE9v70J3ZTRq0v2Q4WPDGauPbMpSUbSwtJoj7MxUkBQdgExejgyygquDPkI9DNDbzp1hXnRxNMP/Pve/qC6Mg46lMfQq+6CUXALFhGIoxeRA2j8Wki5BWOHgDyknf0j7xELCLxZS/nGQC0+HaWQCemoSkKwpDROhsy0dqQYBMadUmpJhSsyGigRVhdKrwq0l66CbvAqsJXjQWDcV6GyfX7IIMpRk6SXLCeYKSL+wBHWR/jjIx61nbe+j1Je72mGVnxsqGBF6Pe3REuIIKUnW22VSUNe3hWNAJnzjyuERWQET5xgo6DhCQV4JvjYGsNJRhIYsjZTEYviRjZoESnhrTkVaCjJUBOnliyDPfOvqYCs2s9E3VIG8Av8mL8n8KCl+Ftjc0ghOLvawtbdCcEQgfvz+I/zx23uE6ScC+COBFPpNf8PfF74NpkvDWlJTDXMHJ2ibmsM98Nniwe8RtPfu78O79/binfvz+ODuPrz3aA/eJ7iX9g9hoD4VtTlBqM0OJoDCGumuKEv1EPtNh7gZIMTDCF5ka4ivBaKDrJEs9NVMcMeSJc/DQE8dzz33PEJ9naFsbASVnBpIR2RhhV88lnlGYolrCCQ4lhNQYUh4xmCFfxLkooWmqWVQjslEUao/IlzkoW4rB2kZRWgz2FvTuTrJq7L2Cd1kZaAguFmC6SyrCFNGFQe6Vnk6W1UlebGNldRKGcjIKUNeRgXSQhPRRcsxV5GFada2pmB3zGZHoZsmrsh14dPr6owmUsytQvO1ZZTzpcygi4WuSQRnGZm4ZIU0zA204GmmCVdjSr+uCtQ52YTO8LJCF3kZKeiReaZayvCwNYSfnREiPcwR5GUNAwMVxh4JrJThxOJWV1hC3EgHZjZmMLe1gH9YCJJTc/Huu6/js4/u49dfP8CPP7yBTz+4jS8+vie+H+vo4g4Xbz/KtR7driX8wpMWwDx9YD9OHT6M/Tu2Y2p8FANdNWipzEBlXhK6ahiCG9PRVBgqdrityvSjpLohL94RuXH2yCGgge6G8HLWg7u9FsL9LRDK2e7saIjFPJhK8nJYtuQFyq0HTKLCoZpTC7m0UigmFUEhNldsHi5DBkoGJmJFQLzYc3p5WDYkInKxMjYf8vG5SK8LhIwiZz6lUYZRZKW0HAO+cOZGAR4Eb1WgA9yVpeCtoAhLMtdkuQTjyRLIki3qygpYsngxD5wM5FXUoamlB2UVHUhIqcBeWw19WeHoiHbDsbo0XKvLwr6qOLSFWIvdE4TWF0JrKqEx3LKlQk8zbnlZaJW4gnLubmMMDzNtuD3rBu9gpC32nA6wN4EHy5Era6GJhizs9FUQ6mSMGC9LHicTgqfK1yYJKZnlIphaBNPIRB9GFsJZJgPYOttiev8b6J84jYbaBtx/eJOs/B0//PYlfvj1c3z/44f4/tvXcfvKUezavgHbtoxjfvvkAphj/c20wuFk0BKsWMqZSImSkNHg0IaHkwv6alNQnxtCuY0jQwNRluYjApkVbSP2ndZVXwZruj8fJ334E1hPR12xectS4SDwgAiSYm+pC8+sDBqgKlFmJSIIYFACllNSJSipUkHJZGwG5OJLIJNSDun0Wshk1EEuoYCMNhbbJy0lI2QIntA8XGiGqr5cBo1Bbtic7Iz5kgiE0O1ZM3poirVyMdRUlaGprCw2fpOi3Kpq6NA12sPa2gJr1/Qw0x7E3okBTBREoTnWHxV+7qgJdkVHlDOmc7xxuDYadnrKWMH9ENoKL126iPuzROz4J7SsMuVk8LM1gB9Lj4OBGgxUFaApLwNjdWU4GevCi/UyyNEEgXYGCOXkTgt1gZmBErQIvNBqSxjS8hLQELr1GWpBT18LBqb60DbSx+zhN7Fx7xN4BuVChRGpsKwYj197gF/++R2+/f1T/PDH5/jmm/fw0Tt3Oe7h289fXQBTU9sCgb5+aG+oITCK3HE+mYwqZUaLM1gV/s5m6CiLR1uRsLB+gGh28hOcKLMOSIqwhZ6aJKyM5ESp9XU2gLONDuuDgdjQ7fm/P8e4QPttqAELP1eoppdDLjEfMpFpkI/KgAJlVCYyA1KhyWJLYsmoAshn1UEhpxnK+W2QFXpTG5pwFkvxNa2kPCmJ/TGF9v4yZMeSFyToSJVQ72mKgXh3BPCgStDwrKQMa6jSYSsLHftkCIAED5wKjEytUF5YgJM7p3Dv4gnM9rahN8ELrYnBqI/wR5W/B1rCnbCtOBy3Bgrx6ng+Ng01M6sugsSzTvBCr0rZlazfrIPO5nqw1lUUO/M58rK9gTrceTmcXkHovxnmYAQfczUk+9uiPi+CZk0aKkorRSCFBuIyZKamtip09DXIWG1oM2Yp0rHvOv0Oxnbcg4GlFyRlOSG5rxraemhrb8K77z3G7//6Fj//RpZ+/w5+/O4t/PBXN3gVTXMoqZvCxMgcqTHBrHMakFXQoNsS+k/r0eRoE8gYdJTHorMsXPx6t7DuanaMA+zMlWFAc2JtKAdPO22yUh+25ipwstcTO/P9z9/+Bw52JlBSlIUXZUY7tw7ycZTQsBRIBcZDKiQBMvHZUEhjfSxsgkpFHxRyWyBT1A6F7HrIxORBSp8sl1yK5YKhURQkShFyrJ1CJ3gpCWnKoBQcNVXgwwPpqK2N5RIr+HxkJWVV6AQvI70Sy1jjhAmgpqaDzePj2LNlDge3zWC8vhrjmVFYFR+C1rhQ1IT4YiAlHKdbs3F9sBLn59bgzontePnKfuFgQVJC6AQvRXO0FNISy6CusJKMVIQeWSkYHj0VRSQHOCCD+5rha4kcoVUk62qUhylSQpxo1KQ5GSndz7rBr5ReATVNMpqACm39VbXVIa+qjsmd97D71FsEUktsEr6M5UNonCrBMmNhaYl1o7344ou38Nvvn+Dnn97DTwRVBFNo6y+099c3cxHXtwnxdhE7ji9eqkRAKFvMcm0lqajLDUJDXqi4xl5RsjtiA01gY6IMC0N52Bkrw9VKA26UHDsLdXg4GzKsP4//ef7vCPBxwHJKXU1JIpTITAWyTSo4ETIhiZAOSYZ8ZLrY9V29uAW6TWuh1TYBzboByGXWQj42D9J6hpCTW05WSkFo6y+voLLQ2p9yKyVBo8Ia9sILQgtHBcqfHG+nIDYXV1NWgYLcQh/NpTQ9Qp1LjYvD6OoR7JzcgL0bJzDV3oiJtDCOWIykxWAkJQHrM+IwX5aC+/umcePkERzfOoUvXr2B+xf2sv7+HSvJKqERqtDuUVtJDto0YPoqctBTVoSstAzMtNQQ7W6KLD9blEV7oCDMDmXxPgikaqnQWEmvpGyvWAxJginFIcisupaKeFJAkVlZVkUJG3ffxsb5W3h+qaTY1l9osSwAKrT1l+T+LVsmCU8PJ+yYm8APX72OX398fQFMeVVjKKiRPRomUNGgeXFypGRaYLAxCWvq01GfH4XGgkS0lcYQSD8UJbojM9IO8cHmcLNl8deWha2JElys1MSWTTYm6oigq/3bc/+Dv3PnQ4Ocxa8SjHRSXhMLoUjgVganYCWlVSYijYAmQSIgBssDorE8OAmyCWWQT6mEfHIZJTgLHoEe8PeyIJA8iGSaHJ2rPJ2pAKY0wZNcwYm3eClnPBnLuKCipAENNU0eOFUoKQjNUlm7pRSwdMUKrGmrw1j/WrFN/93LZ3H39EnMZEdjfXosJrNieTkdu6uKcGP3HI7umsf106dxaMcunD44j/N7pxEX5sHnlYQcWbiS0q+pLAstsk2XRktfRZ45eAWi3BkvOKmTvayQ5muG4khXVKT4iB1xlZXlOAnISqGtP4cUJ4Yaa6yahhrkGK8UVVRF9m3afRnjWy/iby+soIeRxlKhC7yUNEkmw0FPQxcvALuEPiI+KhTH9mxeAFNB2Yhyaih+nkWRQ0FRh0bGVuwy1FEeyRjiR1ZGo0Vs0OKLynRfZDNnRvkZoCA1AKa6MrA2UqAJUoCjpTbB1EBsmBP+lxK7eOkLCCeYf/vf/8FIcyYUCKZCfD7kWCclyUypiBTIxOVAMb0UChkEMKsaclk1UMpthmxSKWtpCpLj/JEW4wxFZrdllFqhbspxyHOGyhNYCTJTAFMwRwqUV20aBi0NDlVNKJKZwum855euIIuFbkKaGFs7gdsXr+P22TME6zj2VKVjJi8WW0vSsL+jBBd2rcXF/etx9dghHqQjOHPgFN19M07Oz+HE/AY+n9AQfAVk6dRNDA2gIb0MumSTjqIizHU0kB7ghFQPK+Sx9kY6myLBxwp+TqZkIaMSAV+xgmAKZYNgCn0vNbVUoaBExaGSyHMCCkDN7rmIidnTYtNwocn4Epo6gaHLmJeX0w8IkrucEU2QYEneXnDY/wZTaO0vJ9RIRT3OED1mRg9oq3LW885SrBG+LizgBTHIiHQjmAHIiLBBbIAxqvPDYa4vAxsDOTiZq8LeXJMs1UFkoD3+9vz/ii40PNhZrDf9jXSrcXlQSC6GTHSWOATTs4JSu5KXpRPI2JRiyKZXQz6zBrIEXpJxJT3GEznx3shL8YWpMeu5rDwUGEOUFAgowZTirBXAVODvQlt/LbpWbU0dqIut/ZXErLiYgC6XlIQSa+Y5YT2AHUewdddxbN1xHNv3nMXc7rPYd+IWLhzdipfOz+DFczswO9iFvdv24sCWfWiu6iWbt9A4TVANOHHITGnm2rbODujIsXbKyUBHRQF2htpI9bZFVoAz4l3NkORnjUTKrZ4qI5XUIk4mKVFil3EsXb4IUtKSUFETTiIoi239hSHJ471h20kMjM3z+K0g+1bif/7+Aq9n7SQeS8nUJZTdpbzdCmlpgr9SZOy/wZRTNICcMoEUAdWl+zQmIK6ULmnxhLOBlhaKEoJQkhKC8tQQgmqPNLIzLsQdJjqSsKfM2rB2WpmowcnKgJHGVOyXvHjZC/D2sMX/kJlNxRFQTiuGfFIhQaXkxuRCnoDJJzNzJpVAIbUcsqklzKFkaHoFpJlDl/lEobIgHHkJ3iKgQktGGYKpoqJGOeWMlhOMkDQWvbBY7P6uqqJJidUmkFoEm+GcmVSQ2ReYSyV5eYW0Eh6//hUu33gDF6+9/mz7FJdvvoWrt9/CO/fv49Gd8/jsrVuYGx3AcNcQRvvWoa1uEHtn92HHul6x5aQ0HfIKqsSmmWnoKRJMSqimgiyi3OyQ5mODdDrZdG4Tva0Q5W0POU4AWdnlPJY0PwRSkNhlZLgkJVtgpQwn3V9gLidIw+v3IK+kjRIridDYRAyNbRX7aYsgcvJq6OizvmpBhZNWmWMFmSqCKQApq6AvAipDIGUVdCGxUgWJoe50jZKcNbJws7dEeoQHilNDkRzqhqwoF6RFOcHXzYaMVIezlSqsDKTpbtUR6GHHWbiUDlkesqwpqow7iyUWU3rdoJVFoFLLoJRZAbkkspAuVjajgkwsZ74kqDl1UMxrgnRKGRRSSrDcPxb5SZ7ISvBFRqw3EsPdWDNXikApK6qIzcIluXOLFgl5doGZ6iKYC3VTjlK0bMVy0UgILfMlpBXx5Ok3uP3gIxHEMxdf5niCW/c/wM2HH+KNo+fx9eXLuHB8Gq/du4nBpjbUljahvWUS0+u2Y3P/KlibarLmMSOSnSOj66hMKjDVUoS6vDSZ6IIUL2ukEcQ0MjKC9dNcj3VcWZqGTIblYQWBXEyJFcYKUTLlqTIylGhZOnV5gilBtq0e3oqouALW+ZXIzKtEefUq3k8Si5ZJkKlS+BuV5n+eW0TG0mT+nZODciuCKSNPMOUNaS4EIPWZx7SZx+wQzhBtwtyjqsLQmhaPuEA6WH838RN7hWRKklATgjzgZKYustKdZsiHNcLRWo+SQBmRZM5c/jwWcauorQwVZil1Yx0ouAVCnaCq5dVBpagVamXtUCltEaOJRnknlCpWQbGkC4oFTVD2DUVuoidSI9yQEeOF2FAnmDBcqygpEVBlAqrMmCBJg/U8lHggVFQIImumJmetqrI6lUVWNAmLl1IWCfbfnluMl598hrsE88rtd3Ht9tu4ePNN3Lz/Ecf72LVlGsON+Tg4M4RDW3agNi0O0QERqC4fwcaJA5hobIA5pVKWE2rRC3/HyPBqpCbF0NGuhDndaLynLVlJZvpYI8HLhr7C/pnxkYEe44e0FOX+GTOXM+asWCktOnQZAiqwUgBTmsqzdnwbbBy8RPBqW/oQEpFBJZBERHQSpVoDgyNTGJ/YhfH1u9DVtU506iKYesZ2MDCyg6GxPYxNHWBoYg9DC0c4OTjDh7KhqKyDjppCcUmU2TVlmOwqRpSPOWJD3BAb5A0XG106WtYMteUw0BC+EKsHWVVpKOqoQE5LgUAqQVmLQ1ORM+p/8RwPwkpacncTVdgor4SR9FKoSzwPQ0VJWChLwF9LBkkmKvBSk2AAVyOI3sil0UoId0VsuDPcHE0JpgqHsgigJB3k0iVLoCBPe082CkNDjWBShgUwly2X5IEjK3gfdQ11XLvzDpn5AfbO7ENyYRW6Jo/j7ouf4c7dD3Hi8DGsqspET10x1rS2ItzDBfrqJihMbUB5ZCSqfGzhx9cmTxYqM5Y0NlSjqbEGNvqacDHVQyKNT5qvrcjKICdDhHlaM0supZpIkZ2CByEjCaaE5HLWv5Wi2ZGmushwYgpDlmojy4k6OjYLZTU9/J0M7OpfBwcnX8qrBPKKqqgKslgzOIX29gn09G5EOpVN8i9mqmhaQlHDgtGE9l+NMUXZlPXTCAoqevB2txHfOchPSaSjjUNFmj8Sg5xYMz0R6uOIEB8XGGhKwUxHDmZ6srA304e/iykWSbwAJU0NqOgK0iEJbWPWMBVZOsu/sw4shwbB9bHWh5sGzZOCBMwUpWBvpAknVRnkWGmi3k0XicbycDNWR3SYC8LoEOPCPJlZ7eHv40SQ5DjblUXTI8NMvIIzWPjGmfC7ugCksoY4BJldtGQp8/Jyyqwc5BnY71y+S1n9EOcuvYLK1AzEBQTi6vU3cPPOh9hCgGuzI5HO52otTEeIkzP8HV0RZGGFHBdnVJB5EZY6WL5sEeV9KdpaG9HYVMN4spLZ0g6pfH3pBDOVjAx3M+OxEXLvCoIpKbJTjCQCmARGMDOS0goigAKg8kpqdLNqMDG3QF1di+hQ/5dKMjC0iSZJnyxdjuqGDvGkSUfXGFpah1Bduwq29r6MXs+YqaphCAMDSxgZ2dBcqENZRZ87rsaDICU2DFfmjG6ryEN7SQp6KxPRXRUHTxsV1g4dONnZwMfRkPVSHrbGqnC1tYCfswmeX8JQTAlU1FSDmbUxfCL9YeNsg+eWCGAyNCtIwsFME9GmynBUloS5wgo6QTXYGSginCzPt9VGAqOONQ9GmL895ZySHugIT1cTRIa4UK5WiicEhDM9Qhvh5TQHghkSIolggDRYOxXllakAMnwtBPOFJaL1V+W4dOgkbt79GKfPv4JDxx5h/7GHOHPuMSWXzDxyGZ6WuhhuL8d4dyW6K7LgQ79gwPsVOjsSTDsUUZVWSq1g+F+BqooSVFWV0piFIcKVrPQRjA8BdzZGkLMlJVOIRIL5EaSWTGQkESRWgvVPAFNCmr6C9V+O5k2WQ05RDdZ2dljd3YPnn3uOzFxKAPt5zDgpFy9GbUM3lUcbLc0jaGgYQHvnOigpa4mTQwTTwtwatta2cLBzhpW1AywtnWFGmbW2doWZuSPMzRxRU5CD5uJExHLWudvpIi/RmwdOCa7OznCx0maRl4OtoSLc7CzhRbf33JLnsIKGY7GUJF3tc1BizdRSkxNPMssqcIbKSkBdVwVJ5iqwV1pGMJfDyUgVIQTOmyz31mIN4nWOmtKMRaYIpjMMZAj397BEgKe5WH+UlBhRCKgA5tKlwslvKXHiCSfiVQmmcJZoCYFcJLx9tWwZD+RKqJDFL2/djHsPPsbtu5/h5oNPWSs/wZ1bn+LlK6/hpakJnG0sQpybCcJczVGfQDUwVsGuwmCcqgjBdJoXcl0NoK+nCWNDHVSU5KOyrAh+LvYIsDNFvAdrpSCzwS7QVVoBGckljDHMxsIb62SncPZHkaAuWvwcpV8akjLyIoBy8qqQkaPEkqVOrq7oaOvA3xhHli2XQFtHH/7Gyfg3OvbGxm44OjqguHwVKmp60dI2xhJDI7Vs6QKY1pZOMDK0JmguBM+FNdMBJmZO0DOwIeUdWU8dcerYVRoef0T6OS/IbWYQsxxl0dkFtqbqsDZUoAlSJJAW8HaywP8u+hteEN4+orT9/bn/xTLWDDl1FbwgzEw5HnTKrwxrSJyZEpzUJWCpsAymqpII9LaGj6Ey3NRWwl51JWx5QDzs9OBhb0wgLeDuYEAHbcoJp8capEjwFOi4Zcm85wjoYjGuCMwU6qckwVvKnLt46SLmtRcY0KVR4OWMkdhQ7KjIx4Gj97B99wVs3noaB5kzuwJ8sTo6EWfq87GrJB4bi6OR4maPM3WJOF4dg205AeiJdoQ791NNWR5O9lbIz0lFYUEmQr2d4GllhBAXa7iz1NgIH9fUoIRyv6WllouSnJeXihoqXFlpJlrqS6EkLYOVrHUCgPJ0skLNlGOp8A8OQm1VNb3FczQ7aigsreUxXIK/L15CJahDGg1XaVkLMjOrUMT48twLBJ0xRwTT1NQRevrGMCKIZhYuMLVwgilBNTOzgYWFLfTNAvDqG1+hPCuZtdKX5sceFTkR0NTUg7s7DZCVPhxMFWClLw8/Vxu42puyNvLgykr/O9guZzheQWBXMjwrarHYq3BWykkiQF8BnpoSrJvLYapCw+NsCH8zNfhoS8FFQwo2BNPLwQQ+DOACmK4ENtDTChYmNDkqyqyPKli8eBGWUYKW0epL01AIdVOJs30Z2Sq8fSW8sSyAKkFpzA4MQEtQKJqCvNBeVYeqjDTUlXSjPz8fBZ5BaI8Ix0BiEoZTgtES44lIL3fe1gb5rH8hVjowVZcjOMv4HFLwcHVAWkoEYqODEe7rCRcjXbiZ6sNWX53mxwDGmjRncnLQ1NFGdEwoslKjkZkWjdTkcJQVpENLQQ46qsokkJDJFyEqJhx+/j4oKSpESkq6+Ea4noEBMjKyxbNYgmGKjk5BRmoKsrJKEc0cHh2fy8kqnIR4BqaFlRv0DSxga+sBS2t32Nl5UnKdyFQruDi7s+b54s67H6EoJRaJwW6ozIpGYaIvGWwJYxNz2Jhpw9VKCc6WnFVutjA1UMVzzz+HJQzVS+g0X1iyCIt5eelKGSyXXHinQJqSo8D8aUwG+uiyNisuh6UaAaSEhzoawFt7Jc0QaykDeZCHOSIDHOHnZsnAbkJQzVg7zchCBR5UOYIpGIoVWMznUaDNVxRMEQ2S8KayIGtKNCcrli8mO4WT8cKXaB3QVNWGypIWHuRylBSsQnpqPdrappAWlIxqHrDauBT4OrgiwMkDdnSqK+lCbaxNGYOWibIpQyPl6sqSw0ztSfY6W5mSmSZwMdGBr7057PRUYaqnBlVtspS1NiDQGzERvggMckVkqCeCA5i5VZWgpaIIWwtjhv6ViIoOQ1paInJzMghaBPdnGZydaKiSk7GEE1KekzcwOAIRUbGIjIlDYkoeAkIS6HKX/ReYlqyNpvZwcwsgoG68bAUrMtLR3hl2ti6wMnfAwZvfIyc+DClhXuity0KCvzkMjC2hS0bbWOjD214d3g50p3Ym0FaRxOJFC5+KW/ysZi1n7Vy6Uor6/jwl8X8hS6YuFowBHV6grgyclJfDjpFEANOLUuqhLc1aKgET+aUIpKxG0wAJnd7dyExfV2OCagQtyrbwPAKQ0itZm59/gbImD3nhrJAwcYRP72kqsL4pQVNDFlKyy+HBUK9hoIb66mr6gGrUMtMWVwwjM70eGYllKM6tQnN1J1Ji8li31iElPBa2lsZYSslLjPERJ4VgfhQ5QZy4rw42NH+UfDMDDXjbmMGXZs/DQgee5rqwt9CGtqEJj5MuVc4QTk6WcKXjdXOxhKWJFsx1taGlo8M8acdyZYv4+EgRUKHbhIOjHZm5HCFBnvBn3hcTANOBu5s73L0CyMhkBIVGwcbeTVQkCR5fEUwbSzdYmzvD1Iys0ucLtKPUknVODu6w52VzEzvsOPAxsuNCkUmZHWjOQ3yQJWz4NwXKmSVlwt5YGT50sbaMII7cGTmZ5QRt8QKYdLaLhc/N8AWFKGrCTkIKaiuEnEUZJGMD9BThwkzpqCsPZ2s9BLhbIoxu0J7Saya3GDFBjgh0NyM7aTK49SaQng5GNBQrRRDlKWVSkit4oIVTZZKQk1OgY6T1X0qHzAPuyNsGhzkhMNQeDu6mUNOhPOuooZWA9rb0o6a2H9l5faioHEJ6UiEyUytQw5rUUlGNyqJyxhQfyEq+gFDGjRUrXoAcD5yJsQ7srQ3gaGcIZ+ZeO3MyUEcVXiw5bnTpHuaacLfSgKaBDmOYGvSNtKGjy62BJgx01WFjqks1M+Ywg6uTI0F2gI+POxJiIiijCQSOaYKKE+TvAWveRviUhZWVJYH15H4EE1A/+AVGQE3DgKxk9FFQWADTyd4dbq6BsLFyJuVt4CJ8l9/MGpYWZKadByzMHDA6eZl5LwjlmXFoLohGVqwDjZElLKzcxUlgoqMBayM1Sq0+QnxdKCGClf67eH5WBJNuawkPuPdyxo3lUtAgiMskGF+YuZwNVRCsLw1vIxV4UEb93M3JRHv4Mr/aM7JEE8SkKE+EM4iH+ztQZq3IUCOoqdDJ8jElOTNXLKOjW84sSbe6lDFFgrIlPLenjyXCYzkZwq3hF2xDyTOChr6aONT09JCfX4mGqla00er3dY9jqGsN1nW1oyy/FO01jCaNtahj/ZRjDNHTUoQn99HdlK+TviCIZi2Ur83V2RQWrJM+NpzMnChhrK9WVBk/qowG/YECjZ4aXbyycGpTTYFOWxE22hrwImODLAxhwXwtfB3Bw8MF/t4eCODxk5OXEw1QIMFUZDkR3rDw8nTnxLSmgrrAzcsXwVSNFRIyosSqqmksgOnj7gd/3ygWdJoZJ8qqhR3llfWTRsiCw9zMHhOTl1CQHIuBphKUJPmhLNWFs3LBMOloGUKeJkdXQw5mJsbQ0DaBro4hNDQ0IC+/4DSFD3UtWvwCvCTk4bBUWvyOpOTypdDXJSsJTKq5KvxYO4MYyoM9bSilFnS6GvBj7cyjvPmS9eFkRgCjiaeTMbxdzClvBiKIK5ayNhK8pXR7CpyhK2n3X6CcJ6T5ITrJGWGxTggKt4NXMI2TvS7U9VWhwqhkamsMC8aJVau60NzYxXpVgZnpQ2gsr0BJehqOzM+jszoXDVlRosy6UTYnc7wxmErnaqaOiAAHxIa5ICMukBNZS6yX3pRcd7p7c05EbxsaJmMNyrwa1Ols1VQUKM8yrOsysNXVgjPjjS3ZamJiAEvWWw93Z3i5O8HH00k8QyTJsiS8AS0nI0VCPA9fguzPMhHg7w1XT0+4efqLJxKWUvqNTUwXwIwKjYS3RyCCfAMIoC2HA1nqRvr7kuLO4smEscnzqMxMRU9tHoqSQ1CW7iWyxNzCmi9YnwF94a0dCUlpaOhZwpwZ1cHelRLkwvtrY/niv0Fq+RJ4rpCHy3I5GEpKsjbrwNJMC062RkhjRIk3lCGYlogJdSVgpkjgwRC+XdUeY4MwX3vE8OAF+1iTvYbwYvY0JijCG8XS3GlFgihI7pJFlEFmuqRMApnqiNgUV4RE2yEg1BLuAWYwtdaFKuVQkUyxsLeAmT3lkbnVwc0KKWkpWLNmA0ZWj6M0Iwt1hYVoLE6jSrjDyEAFhsIpSpkl0FWUQKKPFUJ97ZAY6YFIfzp/LRU4Unp9rbURzDKgp7iEMqvGY0OwDNRhQCVQJZgaGqrQ1taEDoc6nay5uREJYcSJSQPlxtjjzPrJrG5FQ2ViakwAvVkuhI94Pi9e5+HmQBV1hK+fN4cfrxdi12LKtMcCmOFBYfBx86Bbc+AD+sDfywfuLh40Praws3JgkXdEe8ckCtIzUJ2biDwaoQAypyyJdpz5z1RPnRKkJH5YSVGGxXiF8MErZTFDyQvfjaSsaNPSuzuZw1lRCY6ySjBjRBEAEWTV39MCHd5GaHfTRnq4CyVMH+62BigJs8NonDPmi7wZExwQ5m4CXxdj3s+ItdOCr0sPRjoq0FBkVuNMllq2iJPpOSRn+SM62QnhCQQ/liwPs4JngCWcvUyhZ6IOOZaA5TRDJqynbkHc52An2Hvaw9jWDEqa6lBRV+bBVoeToy1rlgNkpf4OE30VGKhJI9lGH42RTtBSWo5gIffy9QtqYmdIZpoxmnBy+tGkGWtRfejU7WyMxBhlRHdrbEyjRIC0CKS+gS4MjQxhSKk1J5iWrIsuLnwcO6qHOes8M6ytFR+fbBWi1wtUNWtbTjpHa3Gd+qiIYAQH+YmxazH/5u3rtwCmr4cPPBhBwgODaTICkRYTDS9Xuibacm93Lwb5QNTVDsPC1BKrqrLRW5mCme5iDDQmwpwyYkrTY6CrAm06Rh3KiT4LvJWpgfjuhjmzlzfjirBCsp+zOQI9bGDPupoc6YOCxABkJ/ghPsAW2zPdsLMyAA6G8gghuCGexnAwUoKF6jKsDbfFqaEMbMt2QXmYPcL8+Visq+72BvAk8EYa0rAxUoe+uiQSMvwQk+aKiCRKKxnpzTrpHWwNGxcDGFlqMirIQ0JOAlbONrBysYC6oQbUyBxdBn1DGhJTWxPezgBWjuawdDSGLYExNVSDBfdTKCNSK56DDIeDnT5LkgFcrJkr6UxdzPTgaqIrfuTSjnV1xbLnWcOX0G/oi+rj7EAg7Pk6GG8ENloQQDs7C5YwQ9HgWFqYEURj8USEKwFzcRJO4pCxvL2a8Ma2tBQl1oN1lZM0xI+u1olMtRbrpXCyxMPDdQHMmMAoZMZFIzLQjwfdB9GB/kgIC6GM+hJMyi0NUmFeM3y8PBAcGEN58eMT2tCqh1Pf7WDFmedopQ0XG214s54Jb2p7O5mxxoYiPtgZyeG8H5kknLMVugDmxvujPCOIsmlHCbNFc5QrNqTa4lCBP+zN1cSIk0T3Kfw90NUcvkbymKcKTMbbospNB6He5hyWorMNcrVGfoQV6hLtOUHsERLngsAYmqdwghhiBd9QWwKjC019JcirymIFI5GuiTZs+Xr8w93hE+oEVxorW2ZZc3tD6Jtqwpgu1dSW8sthzddjT3dqSUY7WOnAwVIXlpTOAC/KNieSkwO9AU2aI6OIO0eyL02WgTKBXMT4tYQeQkOMMNZCLXWhhNpbws3JhteZI8DHkTHFlkALycGC11sj0MuFJcaGfsSCt+WEJQttrQ15vK2YTekd6Hi9vegDQvw5UYxY2pjbWV78/L0WwCxKT0BimD8PBm1xXCxSIsMRHxLASODLWuUDH1dPmoMyPpkDNJRV0NPWhTACnsJclJuWAH83a4SRTeHcwYLkQCSFuiE3gayL8UVKBO12oD1Z6IeS1EAk8+DlJ/ggL9ELqfxbIuvOsUIPHK0OxOlSP7EtVEa0GyJ8hI+l2ImfOYrzc0KGux4KCUq8ix7VwwZp0e6sVTQ1lLmuLDcMFbOG+xrDme5VGG7+VvAIoCPnxNA0UISE7DJIyUliJWu7J6XVN5y5NcIJHsF0o0F2sHalIyXTLRxYq8g2Y4LmaKWJDNbZprwoXO0rgouOHDwo82Gs216MOwFeVowYGgRTgsrADMi8He1hCjNtOYKvCWdKsjn/7s5c6c1J5+ftwuEMT1dbksSBAJnTL1jChUAJQHoROGdKqSNrpqerHY+xG90tJTXUG85krBsZ6+HhjIhgL/7NF5pqSmTmEijRLXt5PWNmWnQI0mOElki+iAn2Q1wwpTY6HLGh/qxRnO0eHkiNj4c1Z7SxvjZfpD1yUhORw0mQyvoZwoMd7mOLzFgfMi6UBikAaZFuyIxyR04MWZ3oi6rMYAITiBzeJj3CBVEEMT7QDmmUwA1BRpiLtMRgjDV8yIbcOHek8/7xQWQnJ0IED1oYR0qUB1LC3JAQ4srX6gx/Htg4bmO9jClzatDWpcTTSarpKcGQYKjoKEBdeJefMqzGMiAhSwPGx/MmW71DaTaCyRQ/a9iRlWYCK811KLH6MOA2kLFiS1M6DnVmYk9bHgpiuV8Eyog50cFShznXEP6cAOE+FrCjjJprK8GJhs7HSgtBwpq43A87MtqTUu5mZ0xT58n6aUpQzDghuJ+eDvDzoIGK8kMA63UAwY0J8UF8hD8CCHiwlxMjnjPcnC0Q6MM45uVG1pLJThaMQ57wcXeBLOPSUppOE9ZiN2fbBTALM+Ipa75IDQ9ATlwIYsnIjKggZEYHIS7QE9HBPgzFpsiOpzQGucKAzs2Aodue9BeCs62FLjxsdMVPAggHP5UmpiTZBzXZIShO8uHwQwZZUJEejOQwZyQSxOxYdz62HRnqi9poB9QFGSPIQZts9UCMvzUBd0NKuBtigx1QmhokguvnbIAIZrtUTobYQEsEU2oTQoSdthFzp52FFuuIDhRUJCGvJAVlFYKoyYynLkPDoQYnTyt4hdiSmTZw5nM4k7n2Hmaw5cE3Jyv1LfSgpKWAmmhvrC+MwFBWKPKcLdGVFoVlNFcyUlI0hYbcX224s2aGsG77e5gw+NNd25rC1VwDHpxMHtYasDFWhxvZ6+9ug4hABw438ctTiQQrPlJIAowZdNDRwR7iqtlxEV4I8XZgnvZFEEGL5u3TYgMIrg/3UwCRasQJFUeW+no6E1AvLGf2XMqaaUITJci1CGZiuJ94qq4uP5n1zQsJfMKcFO5IQigPehDK08JQkxuHSLKvIisM+YlBNCi2MNAmqJqKCHSzRFaUF+XRB5Wp/qjLDSeYvkiLcEVrSTTl1pls80ZenA/SCHQBAc6J9UAC5S0j0l28bUqoA8qFRmiJ3ry9B1lrjaIUf/7uw7pphvwUX2TFepGtzkgNc0BZhj+CGc4jCWQIs6efkxGiBPmk0w1hbHChGzajcTHQVoCuliolVJ9GyA4ewtcO/SxhQxCsaYqsWeNNrPSgxriipqMIU/7eyonYEucJJ5qlGFcHKJIBg1kJdLVLafKYT/WUYWWkKrLPmqCZ0QAu+vvfUJGbjzund2Gos4Q52AR+bhZiZs5JYuzzskVWYiiiA1ypaqEsCY4sRx4oSg3m5BQ+2+SL8AAnJEV4ojCNxy81UrwuNojHKcx7YTL4UIVCvBDk44pQmiEJRhLhHSEjIwPY0wWLYOYmhpCJgSikYSlODUMBgSzkC8hLjBQBbRU6sTI41+ZFoyItBJUZvJwdxCf0J4huyI/3QW1umPh9lFzKaDZDvmBwylICUELgytP8yS4/FCf7s6YSZEFCA+wpx36UYmfe35NAC98s8+aLdxK/FphEcHME8MhMYSLE+VmgLi8cvsxwEd62CKU0hnlZcLJ5IJSMi/a3F0eQp7Vownx5MM0NVakgijCiYREA9GA8cfUj0L5WcGJddWCd16XhEUC0cTWBjZsJLFwNkcTH0JFfBlUFRiyZldBinOpNDMRKZj0dbVWaIhoiA1U4MrPam2oxG1pB+LZYWV4GPn31utigTljaO9zbhmrmT0ZxEkcLH0qj8cuKQTqZnxLpSZCDkENHH0N2xnCSFiUT2GgvlGcTyBBfpFOCi9OjiEUQj3808riN8iN7w3wQ5e9GGdeHlq626GQ9PRwWwKzMjEFzYRyq+SAV6ZHoqkxGe2kSqrMiRFYW8gWVcTYJ/afL+HtzYTRBCkAV2dFREkVGuhBEd7SXx7I+elCeOVjfhNpZkhqA/DgvAuxOEJ2RFedBNrqw9gnDiaD7oZzym5/gRvD9UJDgjiBvC1Fi0yMcUczrBKYKX7qJ8TMV75NBmRWNFiU7lmzL4mRKIuO9WMfszbVgyZginFo049DXUYIL86WrrxmcWFvtWfdsWOsEWdU0VIEDs6JbAOueO+OCoz7MLLWhQWnWUJGDCqVajyXF2cwEXhYEme7ZkLFL+ISEO/Ojj6Mpy4ozQaX7pdQJb42pKUhCRVYC2lSDgjQ/Tjh75JIYuQmBiA/zoiH0QhxLlfAZ5IbCeKqXO1UnmCBHETwvqlYIVdKfcuuP/CTWaR73ouQgVGSGIIsTQCRbKm+TEIKq3AREsxZHka1+dMEimHmcdeUpIQQxiXcKRynv2JAfh1KCUZoSiDX1qegqi0Z3eRwBjURTfgRqWE+Edrw1Wb5YU51I+Q0haG5oK47iJAhHTU4QJdVOlNO0cFdOAm+y0wtJjCKpYY7IivHmRPFjXQ1AYpA9mekhOteiFB+6VFsCTnDJ/IrsYNZWR9EFC3WzkExP52TwZ7SIYs0VpDWRpsjbxZT5VRPWPNB6ND66uorQ0ZJljdOEq7cJ7N0NYOdGWXU2pFPVYd6UhRdfiwC0rYu+eDJBTUsRymqssWrC1xykoKIox8mgyvyqxlrvz+dxhZm+JtWApYATKC7AmdsAxiRHRg0zKMmvpAwrMXOrcRKoikpURSdcQiVLJVCZsb5oKUlCU3ECVcifk9STpS0GbWWpPE5ByEvmcS9MRHlmJIpJmswYKldMELJ5X0H5OivSUJToj+aiWBHkqpwosjgFKdHBnNTPThrUELgmzvwi1qey9FDkRHoQGD+sa81Ea2kyARS+MBSBkkRPVKYHooa/1+WQtWRdaSqNTqY//x7GGeRDZvmTOQKAznxRgagn4MUEKIdgVRLwTMqysM1jTarOCaASUHoTvPi8Qid6N+4g/54Tyrrsxx32YSb14N98EUl5TAhxIYNZe5O8OOi6BTkmw6MZYXzcaPOtWDssdKBLZpmxlhnqKsGEhsTGmdnQTov1UQ96psrQ0JMXTZCdmxH0jFWgTclUYgaVV5BhOJcUP5+zUlIC8nKysNbXRzHzYBcnvDFZamOiy+el8yQjE0I8RDCThFN6QS7iOyHSwkdEZKSgSz+RR2Y1FSQzSgmgs+ykh4vsE2SzlGBV8Rg2FsdTzYRlBPxQkRFNVgahJi9JLHlV2RGozYkU1bEqM4zHjN4mzpcs90F1bjwVLRxpUQFiLc4hY0UwKymnrZwtnWWJNDrR4pmZgdpUtBdHE4xw5FDva4SeycWRGKpLQl9lgtjxvLEgloBSDgjCKhqdutwQsimAt+OLJaOFz7qWE6TmfMEQefNxfUQJLqGZyY5yJCuFvlqUVkp2FKNHOoERvshbkeor1mEhhwr5VLhfEV1vvJ+96IQTWEcFNYknswJZO1PI1HwaJ19nI1iJhkQddowmhmSnGRlnZsVB1ppaasDEQh3OlEtdQyWok7nCN7CWMeALn5oTFrmQl1sJdTUFWBhqQ5+A6GqqI5dSaaYiC3UlOThaGNCEuFM6g1kKqCaZEYxMnqgvSmK9p/ynRiGC9ayex7OIl3MIQEUWmZYaQYMUQyWLQmd5vLjPqZHenMwRaCpMoBcJJuPikEkDVJMTz4kcRJXiMWe5ay5KRDvZW5ERjiICu6o6g5cj0FAQJz5vagSPF8ujCGY5jUojGViVE4620kSU0OQU05xUpQv1zgP9NSli8+yWoiiRLRUEo7kwgLNGYJg72RqCtvxgGhSaqCRvNOQyp4Y7opLMrM6mu80JJIM9OSuFOuggNoxJZ2hvK40QPxmfGEKzw8eNobwKTBVjTAYVgNLSWhJDSXYRmVxEZajndcLfYxmBcgWJ8zJnHfZkzabrI8jCe57hvtZibAnxtiIoyjBnDjSh3JpaaMLQRBUq6rLMnoriV+qEz+gokpFa6spwYB20ZfC3NtWmIXFCfAgzbaib+DFPY10t+HtS6mlmsmgYc1gD62gICzipOsqSeFx4vLKjRRNTzAPbXByHhuJE1OcnopCsSYok+3jbQta7Ik6EJv69qyqDZAhlhuWEZ/2szaEXIdsEFpenx/Dx48XrV1Wmc18DqXBkN2OS0MGpPo8ZnzW0gOwvSCFrOTlEMDvKE0ldGpEM1kCyZXVtGtp5EFuLKL28UWtRJNoLI0WDUsonbyyIRgOBLKLk1eVQDglocx4flAytSvdDS2E4uorDRFbmCC6V0lvD2wtvndVk+qIwwZcM9UQaI0ZjHneeE0fIlsVkeSPvW0FjVZlJ85RC10e5LqYbziGg6ZGuImiCTEf62dKyuy04al6fxYybzegTRvOUz3rkT9kVPgSWyucx1VWAuooEJVD4BN9iyKxcAiXZ5TA30iSTteDLaOXLzJdI4AQQowIcGNHcRQkXaqPgPvM54RuKosVjlMLHFIxgPeudwC7xE/78vb0s7d9GRjCT2bxfLeWwhWkgnwe8lJGjg0yrIGANBQlUsTD01WfwNlFYXZfJ+9C5ko35lNjchEiavDC0lSRzsqQyScShsSiFEzycz8nEEO1L8iVSoYJolIIo/W4LYBZSokpJc2HtguoMX9QxSzYWRKKNIPaWEBiC2lEaQ4AiUUuABCALeOAa8mh6Yj0p0ZHiga/ijrYUEQxe7imj6yLYuUmsK7Gu4im6PNbDBsaLIj5fAmNCIR1sXiQzI2NLBydPQ64/EsjOgkQvgufMnaYss/7W5UZy64BS1soS1s842vg41slsTiIhxxYkCSc5PJFKk1STK2RjTzKKzpmRJ571rbk0khFH+NiJJZIZ2GNDHGlKwrl1Rh33M42TIZGZr5ZmpSiJE4kGLpH1OT3Km6z34+NwAtIMFgmlg8+TRfCK6TDr8oWmdTEi86qETyySmanR7txG/PvvpfybEK0aixJ4TOOoRB5oojRmMYJUU6KFr01mxATwOelJyOqGgiRRPgXgO8vTWEtDWJJoUFlPy9JofFLCOQFyWTOTeJ94TnSSi4C3lqUvgPn///n/sZ/SRCuUJ7BmxZmhJNoENYnWGG9OxvUjs/jus7fFhYSEH2FNqH9CaGYttGBYWD1qYdGof+Ifv/2MX378Gr/+8hX+/FPoQi384Tt88NpRbB9IQWuGLVrS7NGZ64D2bDu0ZdugPcsGbZm2/N0JHXlOqEu1RlawHtIDdFGbao/RxgiaKw8URumilK+to9AD+8eyURpjhsxgIxRGG2NVKet6ZQBvY4rKJEts7o7Dxs4ITLRGYLwlChMt0RxRGG+NxBivm2gNx2RbJEcUNrRGYSO3m9qjsLkjGlMdMZjujMHMqmjM9cRirjeOIxbb+uKxY3Uidq5JxPxwIvauTcLB0VQcHU/D8Yl0nNqQjnMzObiyLR83dxfh4aFyvHa6Dh9cb8c3Lw7i51fG8MvTSfzx1hT+eGcT/vj+NP74h9Aw8b9//sQff/zI4yl0RBB6lSz0K/nXv77FPz48gF+fTuGH1ybx9Ytr8dHtNXj7cjdeOd2KR0eacXt/Pa7O1+Dijgqc21qKU7NFODFVjCObinFoQxEOTBZi33gB9qzLx661edg5koPtQ9nYsiYTs2syMN2fhvGOWGzsT8Xu9VVY352BTd2pmO5L499SMbcmHVtWZ2DrgDDSsWMwA7sGszDPx9izNhuH1pdh71gZtgzmY0NvFjb05WJ2oBhjXVnM1EIptqGa26Iw3pY+zJKl2AvXDvRg+3AeSuItUZ3qgOoUJ1SnOaIx15X3TSfWNJLJVti9sQJXTo0Ruxg8vL4Pv/78qXBUOIQOaN9z3r2K7z+7hJ+/eIpfv3sHP3/9FD9+9Qo+f+sivnz/Cn75+gl++eYp/vHTu/ju3bO4ta8adw+U4MVj1Tx+tTyOLXifOH16ZxW+uN+Dbx724YfHxOzVEfz2+gj+4PjH07XiEC7//towh7Bdi19fGcYvT4bwM2//40tr8OOLq8XxHR/jG+Gx7vfi67u9+OpOL76504evbvfh0xur8OGVdrx/qYOjEx9cWYVPbvThszur8eX9IXz1YPg/KluRYIPKRGHYoYIErSIxq5JsUZtgh5o4K9TE2+DsFCfa3b348dNHnEMLq3799bNAUqFTyrOff/2B33/9Gj99/yF+/vldTrlPeOV7+PztjdjQ4ofJxlCMNfhibb0PRmr8MFLpg4FyL3QXswTnuqE52xntBKgtxwVNmfbY0heH/eOZaCK5tw4ko4Xk3tQVxQmWiuJoI6T4ayMlUA/lyTaYaIsRSTfeEi6OsWaOpkgKTRTGWgSycjRHPiNsjDgmW2Oxvo0TsyMOmzrjsbkrAVPdSZjuScZMbxKJmYTt/cnYsSYNuzhp5gfTsWcogwTNwIF1mTg8kYNj6/NwcmMuzkzn48JsIS5tKcS1nYW4s68MLx6txWtn2/D+ldX45DZB//IC/vHnj8+OlSBywjH8/9S9/1/49aNzBGsM798axJsXevHy6Q48ONqC2wcacH2+Fld2VePC9kqc2VqBk3PlOD5dLhLy8MZiHFxfjP0TC6ScX1dAUuZj53A+dpAQ24ZysWUghyMXc6tJpNXZHDmY7c/DTH8Wx8LvM7x+bnUmSZzBrUDMTAptljh2DOdgz3ghhhoZOqIo7pkeaCkLYdmn9Uh1YUJ1QnkK7Q8vV6S5ojLNjZddaeKdUJxkjc0k/OPL45hsj0FZgjnqM+wx25uMoUo/7B7Nxhsv7cOff3wgHgfh588/f8Zvv36DX3/8DL//8jX+/Mcv4t9EGRMaL/3z3zOQP3/gq8+e4qVru3B+Wy2OUzzPzubiOsXr7r5K3D9Sgccna/DGhUa8c6UFH93owOe3VpFIffjuPsn1YA1+eESyCYT7r/HTywP48WVuXyIZXxzCDy8OcKzB9w8HOAbx9b1+fE4CfnS9m3h34aNrvfjkZh++uDOArx+upVBP4OtHFNiH4xSBMXxNbD+7M4wPr63Gm+e68PjYs0W9hZ+yGBMUx7LiUL1qWT1rkuxQl+yIuhQH1FDNqhLtURVrh9YsF3Tne6Az251q5oxVxVHYsrYN96+ewLdffoR//lNoNvbfB+c/Px+8eQdXjq7GaFMoekq90VvmS6/MrTi80ITCCoUAAOjESURBVCtcV+qFvlIfDFYGYrA6AEO1wRiuDcNIXThJHI7RhkhuI7C2IQLDHCP8fR0JN8qKuJZjtDka65qisI6VdrQh/N/btU3ccqxtjORWGBG838IQfhfUeKw1mlWVFVYgdjuJ2k6StgskjSNJE0jSRMyQoFv6UrCNVWT76jQSNQM7OVF3k6R7RjKxj5NpP8cBVvVDExzj2TjCcWwyF0c25OHIZA5OTefi288viMdEmEciCUVykpiiG/lPU8U37h/CuS3luLC1Gue2lfFyBc7y9zOzFTg1I5CwDEenSnB4cxEObWJlZHUUiThRhD1jhdg1ygq5Lg87WCW3DeVg62AuRz7JWMAqyNGfv0BEVriZXpKzb+HydG8OB7fC5b4sjkxWTm4FsvYJI4v3E6poJomahbnBPFZePj6JvpWXtw0VsCIXcJvPbb4oAttYXbcPkdBDwn3SsU0cFLrRDLxycQCPz/Ti8fUO7vVNYc95DN7HL79+hJ9+/Bi//vQ5CSoI2Z/CYfm/ptivP3+JVx6cxan5Ye5bHp1QGF1PFKt6EvZTOIXjfmJzDs5vycPVHYW4tacc9w9W46VjtXj1VD2enm3GWxda8S4r2QfXu1jBuvDlrW6xyn1Don57vx/fPlgY3zzsx9f3STRWws9u9ZGEq3l5gNcP47uXxvDjK5PPxnr88OoEvn08JgrrhzeG8JTEe3S4Djd3luPKbDEubs7Hpc0FuM7LD+crcXd3MZ6e6foPMV8/24ob8xU4MpaJTdypzgJnVCdYoizaDNWsnoNVAaK1mx9Ko5XMpXUpwfGZOtrGLDSku3K4oSndE01pDFFp7mjkEK5r5N8aU9xIdCdUkegVCQx4tDVFsVYoirZCQZQlCiItkRduzmGG3DBz5IYKwwLZYRbI4sjkyAjn4N/SQ82QFmyOtBALpHKkBFsgMdAM8QFmiPUzRpK/IXorQsSKuK4pDKP1QrNrjsZwkpgEJVH/ewikXMfbjolWVyBmzMJWrLqsoG0kZ0cCq6hQQZ+RkxV0ti+ZkzIVW1lBt1H1d67JFm3d/FpWkHW5C8doIh9H1hfg6GQRjm0owdGNJSRnIQ6M5+Pklha8dHUPPnr9Or7+8FXGhXfww1cf4Iev38eXn76KD57ewe1TG3B8czFOzlTiGKugQMJjm8tYDUnEjaW0qCXYP1lMEpZg73gxRxHmScbdrIw7R0nGkTzRKgrk2EqSCISZ46SdXpOPqTV5/x4zJKZAxKm+HGzuz8Wm/hxs4mVhbBQuc0zz8gJZsxcISqLOkJxzYlXlfdaUYHJ1pTgm+isx1l+B8f4yjK8u42WOvhKMdhdirKcY67oLMNKRJY6htjQMtSZjtD0NAw2MCZvy8fKdGfzjD2Et1v/75x8k5+cfPsHtM7uwdbiMMSYI9ekuqE9zQkOmCwbqwogdI0pnLGbpdnZwvu4l8Q9PZuLEphycmyURttPJ7C7FbTqZh4crSM4aPDnZ8IycLXjvSifev0qLebWDo50Vr5NE7Sb5SMpHw/iRZPvlzfX45a2N+OUNjqcb8f3LY/ic5Hz7YideOlyDW7uKcHUrq/O2AtzeVYo782V4+WAd3jjRgjdP0jqfo5U904p3TjbivdNN+IDP/cnFdrx7ugFfXV/9H2J+8/JGfHp3Hd6+1I+Xjjbjxq4qXN/JzDJXiT1rUrClM5rqn4Gru6txc28Tbu5rY6Zpw7mdrdi+thiN2SQmD0xLlps4WrM9WF1pa7I90ZLjQWvKyzneaMoiaXm7+gxnHlAn1KeyKjNX1HLUpLEyp9ijMpkjyYHWxo7D9tmwZ8a0R0msLUo5SmJsxFHEURBrjbwYa+REWyM30hzdpQG0qzHPquJCdfzvsXDdwhAI+X8SM1qslsLYSDu7aVWiOKa7aWkJtEDIub5UkjIN25mzttPS7hzOwO6RLLFaHhzP5SQgITcUkERFJFUJTs+WM/dV0k7Rcu6sw8XddTjPY3uJ2w1NIejJ9cHmVaw+q3KwuiQY6yqFJuMtuDLfios7G5gb63BhWw3ObKkhoatxYqYCx6ZYKUnSQ5tLcICWdf8GEpMCME9buXuMlnWU5KRtFci5UK04SEyhWs6RjHOrWeFWs1oKg8ScFTKhaGGFweopDF43xe1mgbyi1aWtfWZv/xpzQpUcLEBXebi4lqLwwfiyNC+Up3miLNX9vwb/Jm6FdYqFtzZdRXtbTntbzsvVFPLqTHfUcb405XhyjriiKdsVzYw1LUK0yRG27mjJc0drPudUHm/HeVZP4a/jqKZdriFBBynEY3Q9GzpiKKCJzMKpmCcxD0xm47gQM2YKcXFbKSNGCW6yat6mpb1zoBz3DpXjJdrap+dJzGtd+PzeAKvfKH54Mobvn6wjIdfiU1bHN8+14MUjNYwn5bg5X447e0rxcH8pXmflfY/k+uhihzg+pYX9lMT+go/1JS3tp5fb8cnlVnxOon96uU38/TNBAM424pNLrbzcwdGFzy534dtb/f8h5levbsNnL8/i4/tTePf6BF49N4RHJ3px60AbLu9qpHWqEq3aVk7MM7O1uHt0Da7s7sDpuQZM9aSTaMyCfxFSICFHM+2uQMrWXB5EHuSmbCcSmOFe2DJL1KU7oD6L1Zb3bRBUL10gqzNJ6oRaEraWOaQmhYSlna5KsRNJW5XsgIpEB5STqBW012UJDijh5SIO4eRCPqtwR5EviRUnnvgRSPfX+IuECxZW2C78/hch/21hmTM3MGcKxBTG5u5E7mOCWCnn+lNYJVNFG7Z9kDZshKRcSwu7TiBlDgmZT8tUjNMztJ1zFbi8owo39tXi4fEWvM58+PRSH9642Mssmo+mZDs8uX5YrAT//Ocf+Mc/F2za+69dRzOz2nx/Gt68MoonZ9fg/tEu3Njbgsu7G3B+O0lKaysQVMyTAkFZQQ+wgu6dLMEe2lixco4KVvYvgrJqjhRiy1Dhs+q5QNAtz4ZA1LlnJBUIKWznOKZ5vVBhZ4XbsdoKY24NMymH8BhCNd7Gx+0qDyMpPVGR5cPhjYpML1RkeKIywwtVmd4c3GYJlz1QleFBEnqihperMwRCeqCG21pu6ynmjRxNJGizIOi5/xlNORR1FoAGzpl6Qdw5V2oo6NWcH+UUceG6EbogkZismAJeW9YIVZPkHEmli0nH0U3ZFDhWzL1VeHikEa+cbMPrrF5C/n/5eCPuHqjElW2FOLMhDWcmEnB5KhU3tmbhpf1FrHaV+OBiI+3rKnzz0jAJO47vXh7Bt7S2P9Di/vCA2fReD767K1jgVfiWW2F8dasDX91sJUlbuBXISlJebSNhmT/PN+GL6z3Mpmvx3cN1+Pn1jfjxzU3/Iebj86N4+dwoXjqzFvdPDuP2sTW4cbgPl/d2Ud3bcJIEPLy5CnsnyrB7uBCHJyp5XSstUzm6igJYLUlKKp0waljx5teV4P2723FkNbMOLcu+9kxsr03AwVUEuigCd/f3iY8vnI0TKqhQZZuFQTI3Mcc2ZTsTIBJWJC2B+DdxXUhoARBabRK3KtkJFRxlSbTIJKxQPZuopgK5Jp4R7q/xV1X87+ookFGwr/8nKRfGv0lJCyuCvPovUjJfiqTMxN513DchT07m4dimQpycLhEz4CWBkHvr8fBYB16/2I93rg/ivZvDeP/2AN660o8p2uxNXdkk5MJJtN9+/QOffvYBPvzgTV7+EffObMfqPA+8cr4P794awdvXh/DaxTV4cLwDNw804dJ8Pc5tr+UkEwgqWN0KZsxS7N9Yhn2MGXsnirHnmbUVyLmDY+toEbbQ3WwfLlrIf6x020guMXNyzA4IBCRhmT+3DhSRfAXi7zPC74Mk9LPbbR1eIKPwGDtGikj8EqyqCEd1jh9qCgJQm8+R64da/l6b5486/t6Q74eGXF805PigXhze/x4N2dyStA0iIYXhJRKzicQUiPjX+IuQdXRbwhDOfVRylFPgioV3FFLt0VMZiGGSc5I4bhFO1DFfHlifj8N0MIcmcsWTdTsGWUkHYrFrTRT2DkTh2GgiLmzOws3t+cx4BXjMCvjawTK8faICH1+qI4nq8eWNJnx9qxk/POzGz08G8OvTif+Hrr+AjyLf1rbhOefsMRwCIUSRuLu7u5EQI+4uJCSBeEKIkkCQJFhwC+4wwOAyzCDj7u4+s/fMvt5Vzexnzvt87xd+i+qutuqu/7Xu+66qrua3N4cFpDX89GIPvzzs4af73fz6oIffHvbyy4Nu1dbaX18e4Mf7A/xwbzVfPbeaj2+KK73cz8vSbB+e6Rbeenn12TW8fWeEj17eJrFmP798c+JvMHeurmT30BJZmUtkZQqAqmmVWKMqdgyWsl0+/G19xZIv8hjtzGVkRY4M3Ewa8wLF23sKUMrWVB+VOipqt6E5ibdubuGUPH68OYsr6+rZUxTLqf4SjkpHvnWwgxfO9tMstqQu3YUmGYSNAlRjri9NeT7yvGJZ/rIuSilWWKn/rKz/rKRqBVKxRJUCaamoalGivaxod3n9RWwQ1VRyogLdIwD/N4x/X1bUdb3c/z9KOdKmKGW8QKmAKVAq9vUvpVSA3NmXpoJy3+psyYtiXdc/gvK02Nbz2yTU7xarI/A8ON0kCtkhqtctYPbw/s0+PrqzSmqQnZ1JlC+04uaZrYLl7/zxr5/48w/lF7bgl18/kUFVTG+BH69e6uWju0O8e2MVb13t47VLXTw4086to81c3lcvTVPg3FYpTbKCE1sqOLqpgkMC6EFR0PH1JbL+CtkjtXt1ATtXFwqgxexU4BSgtkuDVWqsP58xAW2LqKlSYwLu9l6pHrldptv6lBIQ5X7bB6RWF8nzlLJ7oFTGiEzXlNGxJIa6wmDqi8JYVhROQ3EEywrlsljzZcVhcj2UhsIQlhcEyzRYpkEsyw+kQancALGp/qKQPqKMilL6SFP+C0xRyf+jkH9VtUQgRSkVB6Ws8xIRglxpyOnRViyRhtBUHkOTWOvlBb60lwfQVxcuYyGaXV0JHB5czFlRzctj+QJiPvf2l/KS2NiXj5by2sky3j5XxdtnKiTrlYvFXMLX15fxzc0Gvn+uUVStjX++sZo/3xvljw+28tu7Y3z38gif3B7k7WcFtLPtPHe8iRtHG7l5rFkEroOXL/TJuhvi8/sb+eG1Hfz+zn7+/PAQfCZO6asT8O0Z/v3zef781yX491VZ+0pd+xvMshRP6V4BNMoH2lIaxYqqODqXxNNZvYiVUkowXyHXu2oSZP4iGuTDr0gWGyqWZLnYDMWy/se21ol6riwP496ZtWKH13BSoH92SzNXt7ZzfecK7uwTa3Z8kJcvj9BXE6NSweZ8P1oK/EV9/VVTpZrz/ekoCqG/MpZe6cidsmI7ZaWukJW6QqYtskIbxDbVS7etE9tUI9mlQpRTyScKaMMq2ARQge0/ariu+VF+/D/XZarc/qji/4IyQaxr4qM8KUAqpWzoUTLlzr4MgfLRBp4DQ7nSjXPFSopSbi6SDFmu2pd451A990828/L5Fl690MYbz3by9tUuPri1ik+fV1bSOt6+PiAgl9MkHb9JmsuBUcnrBwbZ2FXCMsldI9Isnj/ZJdFiA5++sJYPbw+IavbyujzXy2KJ75+Vz/F4G9cOLufC7mrOSQY9va2aE1urOCYKeljs7UFRz/0bytgjgO5W7K3AuUcBVODcLuqpKKiqBNRt0njHVhWJokoDXlUsaijwSo31S8n83TJ/uDmNFRVxtJUtpLEggt6aRGkg+exZV0VHzUIVDK3lsbQIGM3l0QJIpKqaK6IelVxuKY2guSScJoG1sTiEJlmPTfky7vL8VdWQ6yfjyVcF5//dhJVSKaViX5U9BQJmSZKilg7kxTuQs8iZkkzlOLZYVi1X1l0ye/pSOTiQypHVizm/MYeLm7O5ti2XW6KOL0jGfOPkMt48Xc/bFxr5+Lk+vn5xo3ze6/n4hXW8f28Dbz8/zGu31vLqtUFeuTbA6zJ97+Z6Pnluo6zHzXz50la+emWMr18e46uX5PqLm/jqxc1SW/n2xS18L/N/en0Hv769l9/fP8CfHx/lz8/O8Nsn5/jug1N8/NZR3nywnxdu7uDas5u4eGE758/v/hvMtAgrUsMtSQuzIi3k0VbP5L+2fqaH2ZATZU9hvJNkORdRJWfKU5QPSckD0uXEejTIh6moXWOujyjeo8t1khmqxXIq1nNpurt0Oul2qUrHk8syXSq3KTC3FfnSVqyUsh/Thw7pdG1FgbQUBdAlDWBXUyk722vZsaKe8f52trfVs6mxhr7CHDbUVrKjq4XR+ipGq0vZWFnG6oJ8uguiVfZzpDVRtUV1+K/MOKLKjQKhlDL9T44cFiBH2pNEIZMESmXf5WK2dipQJqs26StQ7upXoFSUUuyr5MlDYpGUDTxnNpeo9iNe2VsjmbyO5481CJhNPDzdInC2qVRTUcwPb/fyxYMhXpL5F4YyeG/fcr5/57SsnNOSZUo5uVbUdtdyyaMtfPTcOj6XgfHF/SE+u7dGVHO1dN5+3hD1ffnCSgFzJS+c7pCs38q18QaeFfU8t2sppwTO41uqVMp5ZGMF4yPl7BNA922Qkvy5d00RexSVEzj3SO0aLFGp347V4oqktiqAyjzlsuKUdsrlQ0NFfH1nO6fEMRX7W5DhY0FNhDM7KpM40prLyoJwVgik7dK425cIuKqKpb164d+lXBdVVaqtKoqWCgVa5di3cJoF0iYVpIEqSBU4FUiXiQNTsqUC51KJNTUZLv8HTAXKclHK0iRHihOcKFjkQH6CzM8JlteWGNMYL+tssTSoQs7vqpLY1MgrktffuLOZd1/cz0dvnuLT95/ls49u8tXnL/L9N+/y80+f8q9/fSmK9bWUcvDHW1IvSF2HXy+Iup2CL47wx6fj/PrRfn54dx/fvL6HT+7v4E1xhy9cHOHKiTWcOzTI+aPDXDizm+NHt7Nv7ya2j21gbMs6tmxczaaRfkbWd7JhTQtr+5expreWoZ4ahlZWPdqi3VH2N5jpkWIF/lNRdmRG25ITY0turL3kNkcKpRsVyRsvS3YV26iAJb5fwFMsrGqLq3yATQJliwDZLB9si3ywraJ4/6cKA1TVJh++Al17cZBMg1TTjtIA2kv85LKvKKRUsZ+U3F+s3DqxwXdO7+HKke1cPrSVS+NbVL9dcGzLEIflTe5f1yc2q0MsdhMb6vPYWCMqWJ3GSIPYsvZU1YapVXVxdFdIp1ZWtDSJJmkQrdKR22VADDUoIC5+dDBBWxKb25PZIte3dqaqtrwquVLZ0KMo5Z5VWQJllkCZpYLy6Eghp7eUcmF7JZf3LOWaZMqbh2q5fUTgOt7Ig1NNvHSuVTJmuypXfnC7n4Orc+mXxvSgP4ebouYPe7N5f+dy/nWhhzd2VjPWEc+5PXWc21HFme0VnBwr58TmUp470SZgrhEwu3jpma6/wGyT+a3cPCxu5GADlxRru7tWHrdElLOSYwLn4dFyDg2XcUABU2rPOkU9y9gltXNNCbuklOnONaKSqx/VTqntylTus2VFBtdFMR905XBclG57WgA70wPZlRHAYVHOa12lrCqIETC86FiaRGd9Ip214qpqF6mqqz6BlXWP6j/zOpbGC8hxdFTH/gVpOC1lETSWinoWixMqDKJRAF0mLqpOqlYiTo3AWS3K+aixC5zK9geJP80lgZIpY2T9p6pcwpXDLQLgKj4R1fr2kyP8+uMViQmvClzK7pe/9oH+//37gz/+/QM//fQBn3z6Aq+9eo5bN/Zz+tQWjp3YxNHjm9m1Zx3DI70MDwlYA22sX9XKyJp2ud7O+tUtrB9oZH3/ctb1CGzddQx2VzPYs4Q1fbWqXwNXQBxaJSXTwd46VrZX0NNZw0Dvclb1LKevr4megf+1HzMr0o7saEfyY5zIXehMQZyUss8x0ZVSpZJcqFBtklbs698BfZlqg4+opChmkwDZnO8rNtRbYBSwJD+0FPrJVLx+QQArBMgOUcH2IsWi+rGiWKZS7fLhKrs4OkqVEqsq1SnzFEAH6lK4+8w4z108wqVju7hweCuHNg+oanxTH0fGVosN7OXY9jUc27aWi4fHuHPhMM8cXM+WlZkqlY5ymM22qkhudi7msmTK26KU74yU8uOFAfauzBAb7MEmgXjLClFIlVIKkCvTJFM+2gGuQLmrP5O9g9kcWJPL4fUFKihPbCri7JiAKWr5rORKRTGvjytw1nFXpZotvHimVaWab1zqlKDfSluuO5uLgjleE8VRyV1HJXOdFut3vSOV9wXIve2LuXa8m/cf7OCdO1vFPo3K+6pn74ZinheFfE2yzIvPdAqYHTwvGea2KKYC5vXxRq7sF1u7R5Rzx1JOjy3h5JYlAmcVh0fKRDnL2C/KuXd9mVQle9dVCqCVAqZAKrVDVHSHALpdFFXJkNsVJV1VwtrqaE635dIe7UyttwWrIz0YiJYmHOxIe4wXxxuLWVOeqfqi7sr6DHobM+lpTJdKk8sZ9Del0S8WeFWLMk2lr2nxo32XjTJtSKZXqmdZEt0KwAJsp6KqoqTtpaE0SYxZLla3Vpp8fYE8f3U8g80pjHRlsGOogEPy/s7Le74lDerVa/0C4wg/vL2bf356jH99f55ffrjM11/d4P0Pb/Ham7d58eVb3LpzkctXTnL18nGuXDoqiraTPbtEyTb1snaohX4BqmdlNV0dlfSuqBR4qgWqpQLVo5/ZH+wSZZPpuv5aqaWq6YaBOvpXlNNWn0vbMqnl8nk15tPZXMzKtnJWtFXQ3lJKR1MxK6Q6GotU1S7i0d4kl5V5DYXyuHzVY1uX5fwNZkxwOMkhnqQGepMulRocQFqoH+lSWeH+ZEU8quzIAHKjg8iPDSEvJoy86DAKZFoYG0FBtFRUhNwWKUDH0FGVLR/0YuqKYqkpSqA4I56MuEjS5b4Zcp/MhTFkLVxIVly0XI6Sy1Fkx8WQKdcz4heSHRtLZXqSALmbi8cVKHfw7PEdnB3fyp7NQ6oaXb2S3vZ6mmtLKC9Ipyw/jbqKfM4eGJa8mE6zQDe+PIlT9YvYluHL7nQ/xrMCOJIXxDHp1A/Epr27v5XtopIHN9ZwcttyTm5dximpk2NScv30jgbO7WzkmV3NPLNHbOi+Fs7uqufk5jLOiaIpinlxp6Ka1VzdJ2AeXMYdUc3nTzSp4PyPpb1zuI72DGd641xoDLSi2HkB6xJ9GM0IpMbLmB35UdxfVcWG3DBSQpw4vqebryWDnN5Zz771xWLH2rl2tIWrxwREAfLyoUZuHhc4T7RzRbLmpf21sny1nBXlVTYEHdlUzkEFSgFyXFRzfOMSGcz1nNjZzsHNywTUWl65c4S3Xrwi9k7qleu8+9otPnjrebF5L/LJg4vc7BeVLQylIcCZleGeopgRbEuLZnmgOCY/BzaXLOJkbw1bS1MYEtXrXhpFd10UfbViXyujcbExwcjQABMjI4wNjTGRMjYwxNDAAMMFUvMNmK+nh562Bjpz1NHWUEdTfSZ6c9RUX7xuFou7NMNbteW2tTKWlbVJAnWWQJ5PT1sRK1sKaF2ew7KadGrKUygtSKC0NInSwhgqCmKpLkmQ+UnUV6WxvDqbxpo8GmpypbLpWJ7NYEceI/IeN/QUM9iaJc0lhXWdRaztKKa/pZCWpZnUlqeytDKVuqoMquV99ghsYyNtbF2/nLH1yxgbbpIxWEprfQ4rGvIFunwVmI8q7/9cVua3Cngtcj+lmuuzaamTaW22qppqM2lYKstZk/q/M6YoWex8ehYtUFVfsiGrUw1Zm2HMhnQDNmRIZSpTfTZlG7M1x4zNmUaMym0jUqPphgxXuLKjO4GDkp+6q0OpyfanqSKMFY1xNNRGsVRRzWqxHWIPj65KZkeJM3uK7NhX5sDeMnv2VDiwp9KZXWVOqqlS2yq9uHlsI1dO7uPS0R1cP7OPEYFROfXNwtgoFi1KIL+wiMioUBbGxZOWVczC+HT2bx1QbUneUB/HsFjpLaLq2/PD2JoZwrZ0f8bSfdiUE8S4WKpnRVmPD5Xy8NwIHz08y3v3TvHBg3NSz/D5Gzf4+p3bfPP2Hb559w7ff/gCv372Ep+/dVmyXAWnxMqeF8upqOYlyTKKal4TQJRdGneONIhyNgmgjbwgmVPZKDQi1n1woRtdYS5UuppQ7GpMXaA9Lf42Ms+Bsw3pnFxRQqCLKTtHmnl4bYS9m2pY350p+cmV2kIfWpeE0lgRQpnYuyqx+zUSEa6dGxWFeJPff3idf//8Lv/+9UP+kPrXzx/x+48f8st37/H912/xzZdvqo4ueunWUXasq+KDN2/yzadv8eUnr/LVJ6/zxUevSr3C13L5m/deYEdtOiW2utS6W7PMx4ZGfxcGYkPp8HWmPciR46IGp9qlASxTjqNdzFhnGlslo+9Ymc7gskRsTOYzT0cHfR0t5urqMVem83Q05bJy3q9Hv/OuozlboJz96JTBs2YwS206hno6NBcpB4EsYkVFtChmGJUZQZQpXy8KVI70siJnoSupYTYkBlmS4G9GnK8xUd4mqrMrFInlrsyPpE7sdkNVIk1LU1lSmkh1+WIBVAAUZWsvXUjvkmgO9edxvi+bc+1pnGlMYn9lJAPZfrRlBFOfE0F/eyGbhsRqdlSJmuWxYfVydo91sntTG3u2tIpAtAmUudRWp8s4z6K1VmkWBQKiKGFzBR2tFXS1VdPTXkPfihp6O5fSu1IpUdquWqml9PU2ijovZ01PHaul/sLysccSw/1YFmVAT4IBfUlGDCw2ZXWGKeuzTBjOMGQkw0gGsqkAaCSD3IxteRZszbVkc5Ypw6kL2FzmwtbeJIY7k8VyKBsDwsXGJBHlY8589cksmKOBobasFOmI2rNmEuhpw66BTMYb/dlZ7MLuUnd2l7mzo9yLbWVe7Cz3EVB9GSvz4cbhYVHKXZw7OMaFo7ukW60iK3Ux9XXLScmswNVrERlZRcS4eFNl40G0d5gM6kEOrKumJdOH4iBzFrvrE+e4gFjrueQ6GdMe4UGeizGl/vZ0LHLj0oosrnbl8+Hzx/n09St88prYoPef45sPn+ebj17gu4/v8cNnD/np8xf553ev8+1Htzm1Tezi5mJObyvj/A5FNatUllZRzesH6rh1aLnA2chzRxu5c7RBYK1lt1jjnvxgin1NKfCQ13czpcLVjJZwVxrCHBkqjGNTbQaba1I4t20FrdULaRMV2rG+gmpR0gCH+Tjoz5bSIEwe21yxiFFpQAOd2fz03SuSk77m3799wh8/fsDv373Lr9+8w09fv82PX73FjzL9XsD8UeZ99OY1dg5V8daDC3z9ocD47kO+fu8lec8v85Vc/vKd+/z0zfvcGB+lyseUUk9TmmLc6F4cQn9GDEv8HWmN8WGn2LFj66tVh7+tluXMDbemNjuAvupImkWlSooKqKmtYJ00010SPw7uWs++7UMc2TPKQEcdo/3N7N2yBmtzIzRmzkJbU1P1i2325sZ0LUlgdWOyqK+yR2ARDSWigDnhxAVYkhHtojrjRUaU/aPDMmUdL/QxIdrPgpKMUJbIZ1VXFkvTkkRaJft2dZYxtGkVTSua6e1oFBUOpkHc05XhJdySeHKuMYbzovLPVMdxWhrBqcoorjQnc74jk80NmaQt8uP9z19XJdHTxzYJmC0c2NbJwe1d7N26QrJlHRsGmxiRrLlxfStb161k2/AqxjauZsvGPjaPdrN5uEtu62R4bQfr161geF0HI+u7GN7QzUbJrRvWSlaV+aNyv7+wFDBDfaiNMKI/aYEo5QLWpy9gTZY9vWL52tIlP6Z7ii30ob8skQOrl3F8uJkTG5ploXPZJHV6WIJrYzypEdbUF0WyMMAKU82ZOOvPJcDCiBAbM4KtzPE2M8bB2ADTuXPR09ShOCGMk2uWcHyggpOD1ZxZW8fFbb1iB7dwfdcaTq0o5Nz6NrZ01YtNKmV9Wy3bJHCf2LNBaoQju9dyZNcgh7atkg9JpttlOibTnf1i/+pYJRluZZwja1K96I1yod7TnFbp9Bvi/disfNfc21zUypqNaZ5c6crhsxdO8OXr11X12atX+eL1m3z95i2+fPMGP350j58Ezl++eoXvPrkr9raWExuLJM+VcVZU85zAeWHXEp7dU6NSzqv7lcxZJ4O7XgXqlf1L2NGfzIjYp9o4d1Id9Iiz0SHFYQHxokrLYz0YqVjMls4GxrqkI8tKWt2WTYw0FXu9mbibzsPHdC6BZnMJtlxAhJ0xi73tqF7oSWW8h2TtZn754gF//vw+v337Lv8UEH+WwfSj1M9fvcFPX73J919ICaRffXSfg6PLefPeOYH2Xb56777UQ754W6YC5ldvP+CnL9/i4vY+VsW5sibJXxTdlb5gT7YsjpHGmcmGgnhZN62cHF3KmiUhNGZ6Uh4nVr04gE7J0ityPVhTn8iOtS0y6Faxbk0fw6u76F/ZwMiaFezfMsjlYzskuzWipT5DahbqophqatNwsTVhTXM6a0XFVkkm7a5PlmafQKPAlhJmS0mKqGKyj8QdR9LCrVgcakmcnxmLQuweKWVJtLiKeJqXJtNUvYjdBzdz5Y13aVuzVWxpLdmh9jKm/cSCy/KVpotD9Ge9POfBkihOVERysmoh11rTudKZx4GeKuKlEa1oX8JnP33C4T2rZHx1cXhXJ+M72rnwzD5eeedNNu47QfPWS2w4+Srf/qR860X+VF9SUL778n8ddf+//j755d9sufHxX1/ye/T3F5aPPZYcFctSsVhrFxswlCLZJ12fdUUekgl98PbxxjcsAd/QREIXlXDvgy9V27eUevbeS6zddox7D1+WvOnC0nAHgTqU5rgA8pRzjDtak+hoQWWQJy3RAdSEehLvbEOwvTWFotIb25f/r0V+9LWx35Vv78j0l++/ZUdrHZvzF9KdHExJfBzVBRVkJqawurONIztG2bdpkD0b+6X62CVdSVUjXTK/jz1DtewRi7KmMpzmJCdqgq3JdjQkx8mEcj97qkOcKfG1I9/NhMZoO06sqhb7dpvPFBDfuM1Xb92QASpgvn2L7959ju8/uMt3AuePX7wkA/4h5/Y2cUzZh7m1TOAsV4F5XlRTqQu7lWNiq7m0t5qLewVWAfWywLm+KxdfJwvibOdSIbmywMOEAi9z6sNd6E4KZLNyWjexbO01BRzZ3kNpohtFoXZk+Fjhb6aNn4kO8Q6GxNsZEGo+jzj7+ZSFOFAZ40L/0hTeERv+rx/e5o+fPuS37z7gt+/f45dv3hXVfFds7oeioG/z4MYpnj25lYGWPAab8rh75TDffPU2337+Fj+I5f31l0/l83/0lbQjA8up8zCkytecPGdDWV4LirwtSDTTYG1ZDGc2lNFT5EW72OyiCGMyfHWpW2RJQ6I5jclW1CdZUbnQmOZsN+qSA2WMhDM8uJJBgbO1qYYxWYeLExeippynX0OLOWpqqE+bQaC7DSMr81jXkcVayX4DTRn0LF9MW3U86ZF21OUpP48dQH68K5kRtmSE27JI2ZUjn0OtQLmsfKG4jSTa6xZLblvE6ZvnOXX3ZTr6d7C0tJitFTHc78vjSFE4m6RBr5Hxul7g3JwTR12YDxV+LnTE+TNcupiqxbEEOVtTVpXFpfvPML6rj6N7+zgudWhXN2++85APf/qNvrFT1O14ifHn/vOVyL+/wvf/Vf/5u/DWN+y8/4lq7P8m/yvfOPoLS8mYMSEUxwUJmIZsWDxfuoc+G/Jl8KaFEezrTaCAGRiZimdICgefufPoGeXvwy+/Zs32I2xu7mJNgKvqTW7PlRJvPpoeSV98EJ3ypnviA1mbGMJoWiQN4V60xfuzuzydY0vSONBcy59//GdT9p+qr79++83XnB/q4Ih49x1ynzV58TRkZkiI7qa3ey0b1m/kwN69HNyxhcM7Rji0Yz0Ht63hwPbVYjEGZd4g+ySjbevLZe+qPA4O5LCrTTpnewxH+lNZId29IsKSDZLXtjfFsL8jiau7mnnl4iY+e/E0n71xlU/F7n311i1VtvzinVt8+4Eo5qcviWK+yu/fvMbFg50cWp/PiS0lnNxaKoCWqgBVjsQ5t13Uc3ctx8fq2ChOoL2xhPzcZKIjQogK88fPyZJoCx2ynfXJFuUs8zRkZYwoUqwda/OjaagvY3h9r+SrZMoCbFgm4GZLJs0RG75moS8DUR5y2YBCDzOao8UGxzmxo6uCf37/Nv/+/RN+/+UTfhPAfvvhA/785TO+/+wNyagLcROg/O1Eec215P07kOVthJ3OJGIEttfvjsvIeIU/f3jI95/clqlk6XcvskdcS2OgLXVu5uRLFNhYX8rrNw4w3pPOmjJfygTITC9dKiPM6FzswMZicVaL7ViZaMvyGEuaU91pynRjZX4gZfFe+Noa4u9ixUI3S1rFJewpjWLL0ixMdHVQnz4H9RmzWBjqzlZlo0xXnsSjfFHOXAaaM2kTFcyJcqC1XOy0WObiJFfy4uzIjLKWjCn5MsGLBsmOy6VpNC2Jp2NZMh11yVx/eJ9dpy/Tv+E4+9vqON8Yy6ZMP3ojXVktn+dQYgAjKRHsKsxiKCGE7ani5JZmcqpnGSXJUUQHuLO8Lo9Lks1P7F3FyfF+To0PcOrQOr76/nMevP8ZbSNHaT34EXfe+0st5e//C8j/lPynEqDtz33K9Q++V4H5T/n/F1HYv7B87LE8ASV/YRQDyZaMpM9nNNWAsRxzVhSGEeHvTlBwDIERSbgHSxdavV31okpH+Oeff9Izsp3Lr37EvpZm1gQ7szM/nAPFsRwoSmA0KZQmPwe6I+XNyxseXhzOFhkgK2Wg7SpcyPnqDM53t/LHn8p3ER8p5b9kgf8pdePYCVakZ1AdHcvyxCQaknM4uFkGz1/3U/6uHRpjtCSQreXywcq0Jj2RvJQEqrKCWdeSxqVd1Rxfm81QlR+baoLYXBtK+UJ74tyNxc5Ysch9LgXKL2VHm9GeKTYsy5V15YG8fWM73314k6/ev8PXopLffHxf1PKBDFjJXqKWv3/7BteOi6VZm8Px0RKOb5TaVMzJLaWc2VHN6pXFZKRGkZS0kJjYMPz8PfBUnRrfCS93Z+bpiM030SXRzYwMdzOypCpC7GmTfFSan0huQTY5+dm0CKCdoqKZLnPJdDMmzcGYGNMFJFoZUOJpQZmfFbmexox1FINY2N8FRCVX/qzYWFHBf/34oSjkSTyt52NuoI7NfDXWZoXy3cF2vj/QxGebKni1P5tKHyOcF0zh+NZOsUIC90+v8M8vn+eL185xaXwVZ4Yb2FQYy9ayBD65f4ET29pJ9NAi2EyNsnBzVqU4yECO4lBZgDRmNw5VBDJeJo0+3ZXyUFMWuc4lzlWXJWlBZC+KJC3Em6oABzrEYQ2mCmCR/jz91BNMmTqNWZOnky0Nfcf6Gg6MNUs0aWekt4jRvmJWNaXSVhnNlt4ChltSWSUK2lsVzyqxuYN1SQyL/Ty2dRm3Lw7z3LVtXDwqdnl3Jw+PjvLg8EYunD/EBYk6u4rDGc0MotRb1rviVEqTZPxksiorgZYIH9ZmRHOhv5HhpkqqqwuokBjVP9rFc3cOce30eq6fG+X62Y08f22fCMkfXBA1bhg9S9eZL3nvO0VaFDoe/f0No+qa1J9/jd8/+OWPf7P+5qe8/8O/ZN6/xaf8m8+Fqb+wfOwx5UienLhYViQ5s0ls7LCAOZymz0BJEImhXvgHBhIQlYx3eAJZpc18+8uj4zqVv23jJxg9cImrb34rSvcTV7dtYjg9nFXShUp97MkQO1srK6IxQlHKAFYop64KcKYiyEWySAKffSxdXZ5HWTBl+ru8gy9+Vk5NAi/evE13UQX9JZVsaOrlnTc+VFnoj3/4hY9//JWbZw6zTfLAVsk4YwLdYEMRPQ21jK4s4dxYI7s6YhmukSzRFMnKPDfKoyyoCrZgONmVk+VBPN8Zx3sbsnh7MJV73XEcbwpjqMCNA22xvPPsKt68tZOv3rnKt+/f5st3b/H1+3f55sO7ophvcPvcWvauzuCw8v3I0WIVoCfHqlguAyU81Jew0ABcnGxUv1Xh7uIoUEq52eHuYIW9mQLKHAy01VigOQVD7emY6aljb6ycjE8PG+PZoioW5GYls6SiiIpkATZA8vBCV5aHSz4Kd6Q7zo2aAAvasyP5TSzqv8Sq/uub96Te558y/ePHj/j2w5dVvxdiNW8GNvNmiUq6iVpkcLY2mStNWZyriRf75s+GrAASnObjqD+FZ0QN+ElU84PLfPHWBd69f5SXr+3i5I42Xrm+g6/eOM1QQxouJjPwtdIj08daGosxifZzyXAypMTHghhR5BB5L1nuRtREOBHppI+byTSaF/sLEItoCXalI9qZ/kQfdi7JpFH5paOKJHZvaWLVyiK2j9RzeGe7gNnAvi3L2Lexji2rStksQG6UjB7loEOS81xGSiM52pJOZ7InaW76VEp2r0j2UB0wv0bmD7SmsmVjEy+/8jorRw+S3X2I9tpSdomVPVIVw+naRA6XR4kIhXJgWRG7luYxJqKya2kGN04f4P1PP+CX3x8p4Jc/fcmNSzu5L8Dfv7adB1fGePPlC6JyMH72Gg1jt1j37A98/09lhP7/qqMy770vv2XPxdscvPICp++8xL5rL7Hi0AucevkDXvr2Z5WV/f5/g7kkzYnchCiaErzZrGyFTZ0v6jaPEckPufE+BPhJRcQTJKoZGl/Agzc/UpZV9Xfh5nMMiJJduvG2WIZPee/D91mfGym5MICmGG86EwIYXBxGU7A7S3wdZFC5s1YG06rMYPqyQ7hz9xY/yfN8J8v+kyzYz3L5N1k45e/7z75gR3cf3dWNXDmlHOCr/P2bP0Tulb70+ftvs2ughb7mCqqL0yjOSKBXctNpUYKTQ1mM1kfQU+xLVrAZEY7zyJXB3Z/sxsnKUC7VhnNZYL62LJybjeHcaZHqjGFvbQADpR6sr/FnX2+62NVKXrm8g+/eu853n7zAt5895J8/vMn9S1vZM5DJwfWFHNqQx9HNJaxdmUVYkBsuznY4OdrgqJwo39sNTy8XmTrj5+Ug4M3FWFcNKwMtTOeqo681HQOdWRjP12LB3NlozZ6OntQCgdVQbzpebjbU5MZTFmxHqqshPgKt87yZhJjpkuJiRFaAHXcvH5VQ/hm/ffm2Klf+JlDy59fs39SL1fwZOMhr+VjOx9NwDkWiVF0LvcStxHO3NYP+aAcBM5jmSEdc9CYTLK/x8vU9fPn2M3zyymleFCgfXNnOhy8fE4t/mnde2E9vbZJY4InE2i+gd6Eb6xI9WZ3sy055nld7cjiQ48cGsZl7xW4eKZaxkOpNimTqHsl0xWJfU7ysCBJ4s10MGSzJws3KVPUj6Y6eAfL+tWlcItFjuIXNa2rZPLhUgKxgdUMm3WJhy2IdObQ8hS8lw39/cCnf7Knl/fVFvNafxe6ySLLF+sdIbs+OE5vavJhjx4a58/aH1A4eZdn4l5w8eZVN+VGsSfZjUKzv2tQQdpWlcbChhF11BRzqW8YbLz/PV7/8zD//+F0F5o9y+ZNP3+e5q3u4dXkLt54d49r5jTwQ9/DKe+8wsGUX1WtO0Lv/JV6R13r3vfekPuC1N9/j+QcPeO6F+9y8c4fRw/IZ/vrb/9lGc+LT31l2/gfKd7/G5S9FbGTeu//+428w6zNdKUiMoGqRhPPFxmxMN2Bj2nzppnaSM4MI8fWUnBlDcFQinsHx7Dh6UfXECkSXXnqLxt7N7D52mwtX3+TU/r0CYyCrBcg2GQDVYS5USadeJl6+RTlZY5QflZFurC+MYGNBGIf3beEreZ5P//xddZTid1I//XXulgcXzzFcX8vg8h7eeu2vZqCchkM1hSuXr9K0rJ6i7MVkpyZRW5TOlhXZbG6MZqRebHNjPJ05PqqzKKT6WZDmqmzY8uRgaTg70j3Ym+vL2Yogtkkm6o4yFYvjxd7KQKLttIl30WXN0gh2rsqmb1k861bm8drzR8XOStaUnPnw2m529Kezf10eB9bnMS6qmZMchqubE/aOVphbGGNqZoSDAOrq5oCPlxvOtmYqlTTQFIXUnEq5NIytBV5syHGjK8mR0iBl67U282dNQn3qZPTmCKQaU3CynU+WcrJsF30WO4uVdZxPsvN8yoKsyBMb6m6qxqZ1zXz/xcv88p2o508fSTa+R0aEO5a6U6Rm4CJQrl7owSv1WRwXO7sj0YujedGMxbizK96DZ5eIjQt3xVprIsN9pfz53Qu8eHUnr9zcx5t3D3L/8pi4hGFeUizi/h5yRbnj7ebSFetNb5ij5F4n2gLtKXExFTX0oj/On6ViFbtEFYdLYiUuOLE8I1DiiTXLF5rQlSuNu62bqvY1LG0fpKZtgMqWAapb+6hp6aa2pZPypcvJLakgN0OytoCUE2EneTSeh2ty+ECy/df7l/GxZPpXh3J4eTBTGmuyqgn4yOcV6e9EaWYUFy+d4sydB5S1bqG5ex/jzWUURLkRH25LXIQNcZEOLF7kSMoiyb8eXmQVhpK/zIucajfyq3wpEMeVXx1AQXUIJXVhFC4NpaA2jKKlYeRWhFC8NJwl9bFUVi8iNS+JwNBECgvSyM2LIjc3jqrqBLLzIkjLiCQjO4vvf32kwIr0bHj4I7k73qXl0EsoR+kqYqNw9ReWjz3WmKN8r1HskmSidYut2JJhIJbWkK3ZJjTKAA72cZAXDCc4Mhm/wHhya3q4LxTdE4ouvPgxmzbv58jBIyL1z/Dw5mWev3GRZw/uYmV6nKikE8tCvakV774kzIPBrCiO1GWyr3QR5covb9aXk5dbzZK2XZKrlnHr5ddVC/fCzWtsWlrG8JIy+qo6efXhhzL30d/33//MhuGt1FTWUChvNiczlXL5UPYOVnNybQnbOxIZXh5Jf6kvtYsciHCYh42OBgV+NjRF25PqKNnSy5Raf0uOlkZwsTaGrkgbyTx2nK+LZVOuF/HOOtQnO7KhcZHq0LH2mjhWt+Xw9sMz/POnt3nluXGBNpO9a/M5OFIgtikFb1FET+WnZlwdMTE1wMBwnsBpgK2dpcrKmunPZfa0CcyaNok4R0OWRllR4LmA1ihHRrM8KfczIsRoJtUyWPJDbNCYPhF1Kc1p/yA61EOyc5iAOZ9sez2KfU1YEmBKjb8x1Ume9K4sZMeOVtaurWDbyFIaCkIJtJiNm1hKU+WXuvXUKHQzp0pUtjnQUaKGZEDJtEMpQVS7GbEuRQagr7VAPJkwsYoHNtRzT1zB3YtbxNZtEDC38s79g7xxV0B9bj+XD68h0UfZ8GNBR5wnlV4mFHmaUx/lSb004lo/S1an+LAuP4j1MjgTAyxZEmPLUIYT9QstSE2KIj4tl/jULFXFLc4gIS2D2IQEGWtheHp74ebqjIezNWFulmSFu7A0wY/DopYn6hPpk9dcEeHAeHkEQ4vFmS10ZkdpFPuWpdOUt4iMRdGU5aTwxrU9fHZ1E5+cGeRudwZH6xYR5OCFs5kXxYuzqM4rIz8pi6yFeTTWVdK6opAV3VX0rVrCqoEl9K+qpKN3CS19S1ij7IJbXUf/YB3rR5tZsa6T7vU9rFrVQn9/EyOjK2hqbKBhaRvV5U2016+kvrqNqJgKfP3yiUutp7r/CAW9B8lp3U3Ryj2UDp4nc/AmeWtuUtB/loKe//V9zOY8d2rSfSlJTBEL6ipgio1dvICNmQZiN11ZFOxGcFAwfmGL8PKLZMnSVm7fuse9W1e5c/E4dy6c4Ma505w6sJtdmzZw6+ol7t+5wr2bSka5xeH1q+iSYN2XIhYiJZD9ZdIAMoKoT41l44BAfu0cD29dYKR/Jaev3+FDAW9HUxXry5JZlbuY5tQMTu4/zkdffMuGLYcoK1lGWX4J5fl5VBVmUSb3qStKYbQ1h60CyFCVKH9dOKslexaHGlMaakqKqyk5AsN+yR9ny8I4LgNmW6Ijh7O9uVkXz94MNwZDjdiT6sSmVDsK/OfTmObM3r50NopFrS9STiAbIMF/k7SGr3j/jWfEYmWyZ7VYqLWFZEimdnNxwsfHVfVztKZmhsxfoIuh0TycJGv6+7lhMFeTKU/+N3ZzZ1EWYkmkiToJos5d8bZca47nalM0G1KdWZXkxNX2hWws9Gbm5H8wfeok5sx4Ch9PU5bKZ9KZGcoaGeQ90aL0S+Lp7i0lX7pyc3M+Oze30FIRQbCtGr7m6niZzcZabwoWOtNUu1p2F0dxQXLwYfn8z+RHclUs7Y3mVJZF2uFvqk6E7QLcjWaxrr2Q7WuWcuHIap45upq7lzarwHzx2g7uXtjCuLxORVog4c4GpHsYSRMP4kRRJEfyQjhWGMappcmMSlTpTvOkNk4AM1aXfO1ISU6pfJY5lFeWU1xRRalUcUUFRWXF1C9fypLqUpISYoiN8CM80IWFgc5ESXZtSw3iUE0MlxsiudyUwHhxmMSRaF7vy2JtihcjORGMFUSwo2oh/ZJXEyJ9WBwXxrqKRHFCwWwrCmR7njf7isNJdPHFZL4vxZnVrOnoZ9u6nQy1b2a0fxu9jSPsGz3Huu4R1nSupbu1i7TEciKDChjsXEV3UydtdctY3d2Lj+tClle20d/exZruflpruli1YpSN6zbR2zHAqs4BWuvaiQ3PJjGykLKiJho7N5BS30dCTS8JSwaIr+4jeUkfKZVS1f1kLl/9N5hNecqZA3woTI5juViPjWmmbE5XDrnTl/xhR0qoKznpyZw7cZAPXropmeMkN84f4bbUnQvHuXnxhAB6ijuXznL6yEG62jvYMjrC0SOHKCkopqq0hqqKehk8ZQy2tnB17xAX9vaztnc5Q70rGN++UXz7Cd544SKv3L/I2y/f4rWbx9i7so7erHhWpi2kIjqEGL9gsR4LSYyPJzkultT4aDISIihIj6G1Op31LRmMNCWypVkUsz6ajnw31i4JpTrRCTfJWvE281kWbEudqE2tWNvmMGcK3c0ocjGjI9SRlkAzWsReVgYYUhxpwWCpH6vL3NjcGq46C199UQhrO7JY15bMppUp7OwX5R/Kp3t5siiiZEona1W2dHayx9h4ATq6c5g3XwcbKxMcrc2Zq63B00/+AwfdqewrC+T5nmTO1ITRF2nGxlR3Nqe6siLYgEbfeWJxfdlV4oO3wDLxCYFzykR5/AwykwJJEyXKSvLF19MIE8OZmBvNJkJsaFigHUlhthRG2+JvPhNTzYkYzp6E7dyZeJtoYa41GRvtacSI1cuTHJbnYUKagOVjOIu505/Gee50Iqxn4WusRoxY5n3DjaqvMZ09tIprZzZw/fR6nhMoL4hanj24hmtnN/Hew5PsGGojyHKeav9qrrs5udIEsz2MKQ+0olHUf0jiw0CKPcszYynpOkDTyEUa155m+eARlvfvYHnnIEub2sQOVlGQmyHvLZLFC/1IX+hNUpA9OYHWDOWGsLvIT4AMZlOCC7tT5TlD7ekMcaE3xps9BcHyeYVyoDGbLQ3SKMO8WBwVyIaqFMaKI1iTFcRIZiDb0oMYLwwSpxTCYYH7YEkku+W5txdH8/mdg3z/zgU+ffk8798/y3v3n+GtO8f55OFpPn/pLJ+/eJ7fPrgrWUtJg8oZIeHYM1dp3/MiO2/8v0/p+p+/T+/f5cGaFTwQlb09UMODtct4e3c/Zy7d4dQrn6ui299bbEDZ7PkXlo891qA6e4APRZIxS6K9WZ2or8qZG5L02LbEn7fvXePdF+/y5gvXeO3uZR5eP8/zz4pSXjzMzfPjXD87LitO6rTU2cNcOnWQQ7vHBNIDXDxzjMOipMMb1tDf28fK9j6G+nvYs3WIEwd3cvHUOOeP7+HM4W2cPTIml7dz+fRebl06wkt3z/Pw8lFWyAqtivAkTT7o0CBfkuNjyUyMI31RjIAZJdlOfH5ONKsb0hhpTmZPdzrb2xNoTHWkIy9IrNk8HC0WiGLNIsJKh7ogS7oXubA22YtVUfasi7VnR5IHJ4pD6Ii1wsNwOn7ms6mOt2aw3Jd93XGqU1GubklhsD2NMeXkVj3pkjEzGRvMlXzii6OLkiXtBUwr7OwsMDSej6bY51nqapiZGGItcC7QU2fmNLGnk56kMMiCEp95JMrylEqTqBDI6r0taA22ptJ9rjQQY/pEPW1lmZ988nGmT57AHIEnIymAiqIYKkvjqalOoaJ0IXVVCSytiGNZTSINZbHEu80l1EYLXwstHOZOQ1ftacmtE3FaoE6QqRaRFpqqnJrrY0mGqHCyuxFuBmpYzZ1KhL2u5FddCgPFYmd7cnLXSq6eXMfL1/by9vMHufXMZi4f3ci14xt49tR2Vm3YjE9QMg4L5hHraEK8VIa7Jfke5jREOtKd5Mponi/rqtIobxujZt0Vlq6/QnHPedKX7SOldieFK0+S3XGU3BXHWTL0LG0bz+Dj7UeEpyyfNJokpeF4WzKc6c1mUeA2fwFVwF0dLzk13IOaEDcq/e1ZkeBNa2YYEU7muEkTritJoa98MT05MaxJFWhzgsUpBXCuLFRVxwqC2LnYgz25QXx6Ywev39nLq3cO8+DGOK8/f4xXrh/k7VtHefPGYV66tJePBFalvnnnLv/64VP+9c9fGT99ma7TH3DujUd7Ev7z99uXH/P2sQPcWNXO9kpxckvyWFOaxlBlNoOVxawePcK9L39B2SfxyZ9/8PEf/+Lhn3/y1v/eKtuY/ejLzRUpIeTFxrIqxVYs1QK2lPnx8tVTYjOvcP/6BR6INb1x/riskCNcPDEuMO3iwrG9XDm1X6zsIVHPY7wganpX1O/KyXFO7Bvj4I5RDmwf5sjeLZw9upuj+3czvmcbl04f5OozR7h+8RC3BL5bzx7lmkB+4cRuAXo7x8Y3cvLgFq7K7eObV5Hl60C8tzPxkcEEeLvj5epATIRYqSAvCfouFKaE0b1UbOzyJDa3pbCuJpJOsS5LExyIdlmA9fw56M2ZiaX2LJJt55Ij8yp9TGgNtaY3yoFOGQAVMqATLDXwkkG6yEPZiruA4ZpQUeBQNrVFM9S0iM6lsWJhc9kiNnZrn4ApOXP9igzqpSuH+VlhbToPM8MFGC6Yj44o5AzJiPr62lhbGGBmpIORgDZzypOoT36SbB9zepIld6d40CF5t9F1LsNx9hyuDKQlxgLTOVN46sn/YfKEx5nw5H/hYK0ndmghhWLZllQmUV2VRGVZHFViT5dWiq2qSaKpOpn0YCvcDabjqj+V/ABj7BdMRlPtSdVP9fjYaFMi8JdKc6oKs6c+2pniAGkS2QEEeRljqTmZOBcdutKcWCEKfnF8gFvnN/K8WNkX7+zj9Ol9jI2fp7xrN4HZPaJ8Fylt3cOihBwWORqR5WlCuYDTIM5kfZoPF1uTWVuRjaFlEJNmmjFZzYDpGgYYW3niHFZMbNVWstqPkbPiJGkt42S0HCZl2QEqB05TUlRBpGTiSC9rDDWnk+BowPGySO5Izjwu1nXbQl9G4yXDpocwkObH0kU+6OuqYTxfU/UrMK1libTlRnBMPqcTmZ4cyffjgIB5IMufA3mB7Er1YGdOEG89u5U70nBun98uIrOdq6d3yPuV8Xx2D69fO8orzx7k7tndvPjsId557jwvXj7GT5+8zg9ff8r+C7fpfvZL7n+qnEEfvnz9HS6JW9zVXMPqijwRhjR6ijLpLkyhqzCV4yNDfP3rr2x58A2v/fQvXvn3Hyjnln9XgPzwz/9rq2xdup/qO5aVyYFkxaXQvEjyVqIeF7Z08Mrd67xw+Ry3LpzkxP49Uvs4f/QgB8a2cGTXDsa3beK0KN+tiye5IrDt3DjAgW3DPHtyn+pE0PdvnOO5yye4dGI/p8e3c05gPrRrExcF3AtynyvnD3BbwHzuynGev3aSB7fP8dqDy7zx4lWZXuGFW+c4f3KvAFJKZbA7C/09ifIPIiYwnEjvUArCQumUAdQk2bGjPI51zUkcXZPH5uUR9OZ7iTW3IzfIRKzcbCz01DCZMxl/A3WyXfTJd9OnxN2QQrFt+bZadIRIlw8xJc5Og0jbOZJLNalZaMhocxibupNZtyKF2qJgupWvkQ0UCJhZ7OjNYrvAuXsol96SIDKd55IuahRgMBvHeRqE+tlhbjgXZytDrIy0sNDXQnPWNKY+/QTTnvpvUbRZomBaFPqaUh1sSbm3kTQNPbK8DDBRn8Dkf/wXT/7XY0QEyTrpqaIwO4L8jDCKZLp0STLFeeJyBNTq4hiiBKwgaw2CLGYT7zwPX9OZomCahNppYqIjmdPTjroVZfR15tKY6EB1lLU0Ljc6ewppXV1ISrQNUVbTKQtewEJ5TLCybHNmiTW1ob16CY2r9lLafZSowiEC01cRk96OyVx9DGbNQEdzLovCwhjKCWNzSRh7lkZzpkUG4spCiqt6cYtZzhxtF7S0rMTqBxAWFkF6Zj6Lq0fIaDsmanmCjNbDxC3ZSWTFVpKW7SavaSuFxdWyrl2YO2c6NgZKU3FgXVoA+/Ii2ZEdzh5xDoP54bKePSRP66A7Zxr2lnOpzI1i5+oa7j+zibpsf5anetGY4klplB3VcU4sjXFgTXkMX7x8nMsnhrhyYpgbz2wT0dkqeXqci0fHuH5CxvXpndw4uYPnzu7nzO4NvCpj9NMHV3l46Shfvvsixx+8Q+/1r/lSnO1bV+4yvGw5DXmZLMkSIFubefDC8/z4ww+ii4/2NCh/r33/T7be/1qlkC/8+09eFhhf+eMP1WmuX5f6C8vHHqtfaENzigvLZGWVhTtRHmAquc5FbOQpbl88LeonC3/qGCcFzD2bNzK2fi2nD+3j1ME9nD28XyA8LLdtFyA3cOXsUVHMU7x6+7Rk0UO8dP0Er9w8wvMXDkseeYbnnh1nn9zv+PhOnjkmz3Fou0C6j2fFCl+WunHxGNeeOczpozs5sn+MluXSeXra2LNjM83tw1RUb6Kkaj2VNaNkZHdLBomlM16WN8udAckXPWLnlO9X7ulKpl8yYlOaPTWLbEjxmEuyhyFBAmi45LZsR1EfNwOKneZR6qBLf6g5+5IcGYowpsRTi1QXLfI9dWiMMWRDtR/VPSXENS1lpC6O040hXOxM5LhyftmeTLYP5LJ3bRHdxUHkuM2j0M1Qnl+fdGtjeX5rksxNMdOSpqAzE0NdddTVJjFj8kSmiT3VmPwEXkaaxDkZstB+Hiku88jznkd9lDGdSW6E6Gngo6GOn7o6MQZzWSxZNluyV71kJwXMQhmg2Qt9iDZZQIi2JoHa2gRqaaugCjGbQXGwPl56UzCdOQWzmWrMnfQ0BjLIvXzsSSuMpaazgBUDeeSn2ssYsCbPZwH2Gk/jO0edCC09onR1iZs3nyR9I2Lm6BJl4UhK1TDxFaOUxISzd0kQL14a4OaOCg7X+bNFMvOprgwO1sbwbPdiRhqL8IptxD+ukQX6QVLOVBQXsr63jebKAsrKa1hcs1ngPE5u53FR0O0EF6xjkVjcuLrdFLXuYmDNAIN9TTjaSdMSy1oX40VNjB+50vQKA2ypjXChQKyugdYUPEPtCIi2JyTUkiVFoSwtDCU51JbUhc4Se9woEBHKkBgz0lfC9x9f5t6VbapdQm+9IJZV7Ovrz8t4vXOCG6KQ18/s5eSeUZ47f4jrx3dyR9zclb2buS/u8Ns37/Ppi7d5+OlXbL3wNpsa22nPTKQuLZnGkkLuPnf9EYXKwQWq3fIyVR1oAOc//pnjb32jSqlfC5i/Sil6q+y/Vw7L+wvLxx6rTfVnSWY05fGBFHrrU+Q6k/U1abKAl7l+XpRQBeVusaZ7ObZ3N73trazp7uHYvn1s3bCOjUODAuo4N585w8GdmxnobBUrcICfP7nJw6uHef3WCdXlHz6UjCphenz7OraPDMpzbRU7vJNj+7eq6uyR3Zw5uoeTx+S1ju7itAC7dk0XI+t6OSS356QmSz5TR2+mPnNnLUBPbS5W8/RpiLVhQPkxmqVJDBdKN10WzZa6cLpznFgpdrYlzYHyMCMKJNO1RFrQH2PDqggLhiVP7khy4liWB+cKvLggdakskL3ZHqwIWcBolgODOY6USAYvb80lsauVHnmNPTL/aHkg+7Ld6I82Y2trEvs3lbJrVRY53sYyiGUw62oSq6tF0BwNLCVn6qpPl24+g9libWfNkJw5cyoaM6Yyc+pE5kx9CiOB1U0yaJyNHkU+FkTpz8Zl2hT8NWYTOkeTSIEtUkuHaG0dYrUkJ2pqECNKnOLvjL/RfBynTsNJTVRxjja+s2cTMEeNfG8ziv3mUh5qQIS+JgHyHIHyHD7yfM4amhhMmIijqMvmw9109OZjNutpnDRm4CEVpCWuQVdyo94CwnX08Jkt+VxnniyPOh5mHiyOy2JDcThnhko4sqGKznw31lf6iGtJoDo5kvsbq3lhXT4rq5cSX7WZCFFYB/tkCpKSuXdxiO1DzcRFZ+Pum0t0zgCpLYcExj0E5A3hm7OauOo9xFRvIbN7I417ByldW4idvR6N8T40xbqSr2xk8rAkz8WUJE9j8usWUrWziqKdZaw430Hf1T5G7m9g98tjDJ9cSY2so5LyCIk/lmxcVcovn17nzXvjvPrcPt5+cJT3XzzJuw9P8c6Dk7z34LQIy0nOHdrMWalnjyj7bjdz99Re3rl9hk9evMI3b97h3z98wod3r7CzoYK2rEW05CymoziXy2dPqgBUMPzP4XgqxZQLyq7A3a9/x/0vHmXSf8ls5eihX2SqzFEA/QvLxx7rXFrE5WM7Obx1FRXxviTYz2fvUKdkiqvcuHCCa6KCl08d5+LxY5IZxxgZ7Ke2fAmdbV3kZBWQlJDB0qoGBrr7xMpu4tDuXYyu7mbP6CqO79rAhUNbVF/xuSRv8PSBEc6Mb5bn2SCKu12VOw/v2cSRPVsE7l2cPCRKOb6NA3s3sWXTIJ3t9XStaGL9mk76u1sx1jdGY5Yuutrzmas1H31tPZaEWTOU4shoqjubMjzYURnCpjIv2tMcVb+L0lAXT2hqGEtS3FmfaM7OVGdO5Lhyvsibq5Wh3KmN5Pnl0dyuDeNSsTdn8r3ZlmDL2GJLNi8NJK+5hIzeJpJ6O0hra2Aw2ZXuoHm0BcynVnJpmYcu+9ZkcudiszQCf4JFmSJkMPtrzFFBYjtbHZ2Z01CfMYnZUhozJ6MtkGqoTWG2ADprykT0pk7BQlTRTm0mLjNmCAgzCdVSgBQQ5T3GaOoQo6VLjLauKJk2MaJkkXPmECUK6as1Bxu16dhOm4HlpKk4CqAus9Xw1plFhosh6Q56JFkYs9jGjCQrY+LNDYkQ9Q3V1cNDXQCVZVrWW8iKFTnSDCYSLPMWmy2gLU5AS/YhUHc2PvL6HjNn4T5TXaDWpqE8lzsXdvPRW8/ywjVpqHt62d5VLLnUkxNN8RyqjmKrfBaNi+PFrm4iKqeHxLQaPIOzMLLOxdgunzlzQ1GbZc986wg80jsIyF9NbH0/S3YOsPrWKOsfbJAaJrQ+mkBpnk0Z7mxM9aUuK5jo2jjiOlPpvrGGhotttF9dwdDL6+m5O0DP82tY/8YWNr65jdE3x9j4+ma2ynTL29vY+94ezry5j9svH+CF23seHUBx5wBvPH+Qt+4LoC8d55M3zop6HuHUfuWrhD0c3zMgY3iUZw9v4c7pvbxx/RQfPX+O61t72VqdRXdePK3ZCfSW57ChuZ7PP35fYe4/ZD66rLry6Hs721/5lk9/e3RMrfL3CFz4QZTzm/+98WeRky4DNblsWllD/5JUqhICObVnTHLlWdXukKvnjnL1zEkunzzB4V3yBtcPsra/h5qKJcRGJ5KTIV2qtZ++LvlAV/aytrubjasH2K3sMtk5xmFRUSVXHt2zmVMC3fj2DWwa6mJsuJ/xHaNsW7+KHSNr2L9jI9s3D7Ft8xo2jwzQ29NBmdiemspS+juXc3DfGDELE9HQNmO+kR3WDgGYW4ulCXClPVzyob8ZbdIRN5f4sbnUh/XlPrSJpUpfkkZVeTzllYlUN1RxojqcGxU+3KoN5m51IHcaori3MpnnqoNUcF6rCuLWkgC2lXiR3FyKr7zXiP4BPAeHsW4foqA4hy2JVnQFz6fKRZtMy5lU+s+lJtKI8LkahMzREcWag5f6TDxmzcRSoFswfSpzZ84QpZ+BgeZMFmiKis6aiqbaZLTkNk2xtvMmT8JJHhMoihYhQEYKhFFiT2MFyGhNBUQtwmfOIVquh2hr4S3Q+86cSZiOLp4zZ2M/fQa2syRLC6C202fiOHkq8dYWvH3vKr8qZyh45SafvST18k1+/fw1auMj8J46XcDWwWbGNBz1tckI9WCgIobtLYuojDCVaOOAu64GNtPkvWho4CSvF7BggeoXVsN8nfB3tWZhsCdFi8NYWZvNLrH8fcme1ARbsNh1LhEx2SSKEjoEljBrrg+mTsl4RizHwbcaXcMQZsy2lPnOOMVVU7FtDV23+gSyXjqvdNF1vZ+qA8vwLAkmbmU2LYO5HFy+iM6xanIONpG+s47I/gxWXhug6+YqkoazWHl7Pa3X11B9so2mS7103V5H73PDdN9ax7Co574Pxtn79j6Grq9n450tnHhpnONH13Hh+AaunVE2AI2JWh7kZalLRzcwtrpOxKVXHOBOXr4xzvsPzwrEJxnvqWNDaTIrcxOk+cSxsjCNdXUl7NswwG+/KgeZKn9/8tLHX7Lr+ktsu/ISey+9xJbLbzJy/UPe/vYnUUsFx7+OqZV/ylc5FPX8C8vHHvvh3VP8/N55vn7tBP/87JasvGd46cYZXn14hwfPXZUMeJDjB3ayb2wTo4M9bOjrYri/m4GuThbFJpKZVkBzw0pWtnTT39HD3i1bOXlgn+TREYZXdbNmZSsDKxrYOToowK5kQ387W8Sejgx2qb7pvX/bCNtH17Jj8wYBci2r+jrpWdlGbUk+aUE+JAR6EB6/At/Uw3ilHiAw9xg+aYelix4jMPsYucnNNARYUuttRH+CKxuyvBmMsxa1DKG0OYeUtmVkt1ZQ2VmGU88q3Ae2kjc4wIrVzRwZ6+P9s6N8fP8Qr55fx1sX1zGyYw32HQO49q0ndFU/UcNbsBvdh9WGnRgObGFeZQuBLnZUOWtRI4qZbTGLFHNNEiwXECDqGKihhZ+A6SuK6SNTF7GjhlMmM2/GFHSnT8BIWw19janM15iC5ownmfPU/2A2VZROlNZTVClMFDFKSrGtEQLjkkBLdjfFsX1ZPFtro+hY7I2XhtxXTV2ssqaUFv5zxPrOnI69zDOfMg3r6eq4qs3GSYA7u3ejKNvzvP7iHV66L7nouQu899JVWtIX4T9DwBboQ6WidOYTrqtNTZQbHZn+tGX4SSbXxHjiJBzlPdnPmI2rLKPvPE28XP0JSmrA3jsJPT0j9HTm4mooam6pRYTVPMKspYLCCU7vJEysqZVDOrM0HbB2DcPCOZg5epbo6juhpm3PJDU7fHJKaHhmJc2XVtD/3FpW318nkPVTvLeasvFl1J5eQeOZbko3l5K7p4aKc10svdRN5wvDVJ/pJG2sioVineNHiqg730P79SGWX+hX1bJzPXRcWSPqup7aw53EiztIHqyk5kAf/RfG2LBjFcOrG2QstrN3ex+7tq5ksLtKYlorQ721rO+v5dKJjQLuNm5e2MeZY7vYu3sro709dFdV0l5ezLr2FoliR/jjdwUtlVTypwB3/ZNPefSlLsXEwq2vf5fl+5p1t7/ha9UsRS7F6Aqk/xHXv7B87LGXTozw4tkRvnzphEj0QT5/5QQvX9wkXt6ZfA8LKmKC6CzJYahpqSxMCyP9bQysbGFxwiIWRcVTViAeW8LvhtUbGF4zzJaRLQz29LGiabko4QYunjjK2cN72T48wPF9W7lwQrLqvm1y23rJpGMc2beD3ds2sk+UdefWDRwd383J4+McGB0gy9OMIj8rErOGCSt7jfCqt4is+ZiQqo9Z2PgVkU1fszj3INXe1iyVfLw80ITOKDuaI23IKk4laFk9XnW1JLQuJ1KahN3ARpyGxnAY3Y31yDhLj5zhwQuSK+6d4MDwcn7+8FnGr5/EeXgbLlsP4b7pAF7rN2Mv97cZ2Y/F0DaMukcwDwmn0HEubX5GVLjMI9xgOqVhroTO1xUbKmop6uIliuYp5TxLHcOJE5kv+dJIczr6mtPQmy12dtr/0L4kg3tXDrJ9ZRO+AkmoABksjw3T1CJstibFHlasKQ5kjXI2wSQPujI8qUv0wE6A81AXxVReY9p0ir1tyfGxxm76NOxE1YwmThb1FZDUZuEwZSo+yildxIb6ytRH4PcWy+w/W4MgTW1RXz1CRDUD5XKgWFYl18aY6RFrp4uT9gxM5PE209Qkw4qVlWYTsECbpIhA9K1DmGsciMl8K5bEeJPgrE+AiTbu5vpYe8ZgHVSCc/QyvBY2o2MYwJTpJsxb4IiJjQdGFo7MMzDD2MIVfXM3fAoSKDzYSPG+egp3LGHZmRW0XOwWJRyk9/l19N0foe1KPxWHltF2d4i+VzZTdLKR6M15FB1bRs/DUda+tZPBV7bQe2+YgZc20X13PS1XBmi7NkTx/gayx5aSs7mW/utbWXNnL2U7uwlsEkfWU8vObX1s29jFri09HNm7lhMHR0QoVjM2tpV9h46ycX0fY+s62bttHeO7d7BuaAP9A+sZWLOJzVvHuXzjPh9+9RPPvfIWh5+5wuFnn+fo9bc5fOczzr70Hdfe/I7XP/+JTc9/S/meT9kkqvn//hMqFTKl/sLyscd66xLIirKkrcCL3iUxrF6ey+qlyWyWjDCc4sTqRS70xzjTHe1EjwTv3mhnakIcCXexITYokMLsYjobO9mzaTtnDh3n6P6D7NuxU/LjMekih6SULbg72by2l/4Vy0UpVzImkr++byVre7pEPVezuquNvvYmVnW00NvcQE9HEwXJ0dKB9Ui116dh+QpW3YL2C7/TcvonGo//QtP4LzTs/50VG1+nOiaAeh9jOsMcWOZvSpiZBi3LSnnw8jV+++YlCft3+fHjezK9x8+f3ufnz+/z42fKWQnu8OUnz/Pph7f4/J0bfPyW8tN4t/ntkwf8ILf9+MltvvjsITGbt2E8sAmzvo1SYmmX1OMrgzfDag7pFjrYzZpERqAd0cbzZPDPwXPWLBWYzpL37GdMx2TS03ib6lNXkI75XDVsjebQVpnFp69cgN8+kIyyGC8BIFRL7KpY2HCBJUB9DhHztKlb6EqXrIuahTYkyuA3m/I0VtOmiUJKjpRc6ivgJ5gaUBhkj8mEJ3AVFTUVBV7w9JO4CmT2AquT2FwvgcpFybBSbvIY179K2WikLKMydRFoVbeLAjtqzMJK5luI3bWbrkCpJYo5m4X2xiwKtGe2xjyi3RwpDbUlP8qdeC9bLI20eWryLOaY+bDAMR5znzzsgytQ1/VkyjRT5ohCWtj5Y2LljJWdK4bmDsw2NCKoIpnQFalU7Gjg8qvnufnafjYcTKO8W9brSBr1Y9kUrk2iaH06ZWNF1B5tZO39jYy8uon1b21j9atjtN4YoE4Ut+p8G9Wn2lguCtx29RGYdad6yd26lJJdzRTvaKLr2Y2MvXaWtTf209Bbw5pVzezeOcKAxJaBgX56BLrN+85x6PIDHr73AwPrhqmqKqWndyU9Mmb37d3NoUPjXL1ynWev3maxMKBtYIGWkTU6ZvYMbFjP/Yf32LlzL2vWrqe5c5CyZavIXbaW3O6D5K19QNbadygdeZ0V+19j7OLbXHn1c94RuP/C8rHHpk2ZqDp9YG1qOA0pvlQmBrC+ejHbc/0ZS3NnbLEbo0kurIp1kCxnS6OsiJ6ChVRkJ1NbVEx5dilN1U1sXLtRaoT+lT10tbUz2NUttnYT+7YMi41dze5Na9m7dYQ9Wx7VvjH5cDYMsXFNLztG17B745DK1m7bso41/V0MdLdRlxFHha8NvQke9CyypSl0AY0hOmJdtVgWqMOyoNmsXGzHClnuBn8LWoPMKXE3wW3BDDasXML3H93jrXvnJNif4d37Z3nnwTO881Cs3MsXxc5d4MPXLstULsu8d168wNsPn+Ft5VCsB+d48/mzfPryZT764DZh3QPo163AeFkHRvWtmOSVo6Ojge98NYINZrNg0j+I8zAl1ERPBaWH5ElXyZPOs2dhI5cXTJiAscA0b9IkdCY8jY4oqOYTT6Dxj3+g/cTjGEnGtJw+HSsp88lTsJiiXJ6B9bQp2EsW9TXSwFFvFhYzp4hVnSQZUmAT1fQR8DxEaTMcTamMcWXek09iMnEqlqJuOk8/jd6TT+EggDvNlMdLTvTR1BS4ZmIjdlcBznK6mtheNWykrJSNR8p1eaypvPa8SZPRfXoS5lPlfYiN9ZmlJfDOwFiW1VYUP97JSHKkGZk+NiS4muBioMvEiTOYOGUOM7Xt0LOJxNAtHQvvPLnuxgx1W9TnOKI1151ZcxyYpmYqNnY+6tpGmEf5kbqqhBsPnuWLd99j884WlqzyoGU0lJIWX3LrfMio9iStyp30cjdq24pYv3UvW/YepS07g809Kzh+5jLHLr7A2esvcObuc+x9OE7ZrkpCWxdRuH0ZrRdW03iyn/yt9ZTtbmPVjT2Mv3+JTYdHaWqqZmzbVi4+e5XDx8+wZ98+du8YZt+uUd545x2evXWXeabWmDt44B8aSWpGLosz8rBxdsfE1h5bVw/MnTzQMbHC1N6Z5U31dHY2sLSqgOKcdPLSkygvyKK9vopNq7s4d2QH9+5e4bU33+aFNz7g/PPvsuXUi7RvvfQ3mBqzJjNr2mQKF/kzVLWQ+rQgGlP8GMsNYE+mO7syPdma6sraOFtaw6zpSQ1mv3jyxoJkClKiWd3ZzfiOfazq7hevPszBPfs5vH8fB3ZsZ9Oa1aKErXKfdrGu68TK7uLM4f2cHN8jKrpX7MN6qXViIYbZsUny3VAfy2uXUCX5smFZLWs6G6kMdaA2xJKVCY60xVnQFCWWNWQeDVL1IXqqU1qskDxU72dOjbchi2x1MdeU95MSJop4W0A7zTtSbwmYb90XSAU6BcqPXrvCx29c5YOXLvHBixdV9b6A++7987z3QEB9cJ6PXr7AB2/fwKWwlLmxyUQXFFBSnU9tYQKW2rMxV5+Gp8A5b8L/EGRnQIy9OZYTJuGnrS02Vh37aVMFrFkYyiDXeUpAETB1JbPpTZzAPJnOnTAZvQkTmSug6snjdOWyztMT0BaotJ96Ch0Ba57c12DqRAFFmfeEgDIVlxlqqi2k7gKRj2KBdTVIdDEVIKcL5FNEMacxf9IUpgv4ak88KY+bgMnkR8qn7C7xEfV0EmW0FEDNBVALAdFMLptOnqp6rMHUKahL49B+eiI2M9RFYecI0BqqjUqW0hQsZk7D33w+YbaGBFrOw1RbnUkT1Zg52wgtbSvU9RzRtYvHKrAMa/9CZurIoJ3nhoaOFWqzLQVSa2ZqmImCmvDURF1cYiOo3buC7mO9bLwwRFaJwLjUi/b+BFatySS/1I+FqbakCpSVLZGsbBcw+8tZ353KgdZgjtWLmNRHsbYplC19mTQ0F2EgTXqmszo+pZEUbmkkc7Sa5jNDdJwfoXx3D5kbmui7vJcTt5/h2YvnOH3yKOMHd3NEYtfJE/vYv38Xu/Ye4ObdFzly+iLzjW1w9vTDzMYKXQN99IyNMbS2F1hdsXXywtjKDs0Fxrh6erBtUxeHdvRLVBvg4PZeDu/okbG/RmzyOvbvWMP2TfI+17azrruWvsZi2qozaa9KYXVT3t9gakvumTz5aaK8begpjGZ5Xjw7BzrYmhfC9kw39uX5cKjAh8M5PuwQ9WwQuxjobktFbjoNZTkUpS6mtqSSXaNbuH3pCmeOnBDAhhlZvZaVLW00LK0TW9lAb0cn61cNsLq7m6G+Hlkw5bcc1rF2dT9bRtfTs6JN5g3IQkv23LWJyxdOsqajllxPc6qDrOmIdVLB2Rg2n+oATWoD5lAXqEVHlivtucHU+VlS4WpAuKk2Rlpi8ZwseP8lBbRzqv2nL98+zku3jqnqtbunVJC+//IlVb0tEL4javmuqOa7imq+oGwyPyNAn+W981s5u2Qhp7N9uFYWzNXycI6mu3GmNIgkGz00Jz2B5sQnWDDtKWKdDcXWymAXhXSeMYNAHV3VRiB3dQ2MFQgUZRI1NJs8DWOB1UCAXCCAzpP7zxcYTSQb2ghs9nJ/8xmzWCCQaAussx9/nJlSswUWWzV1/OZoiVKKlRX1U+xvgIYm1nLfeQKyqbyO/SwN9AXQmaKg6grgAr2OwKklkBpOnixKruwC0VTZV0WhTcVGK2CayLIZCcCGAutMua+GPNZaAHZUGoGyAUie11gag4mAaTt3DlZ6msxWmy35UY8pon568y3w8vbF3NEP68AivBI7cQlfipqOF5pznSVr2jDPxBE9A0e051kwc46o7KQ5Kjsb3bCYxWtKKFpVQFyMJfELbVlSGUFpqSetzRHU1LhSWm7L0sogGqrSJPJUMLSyhYHVfWwY3sKWrfvYfuwaR65/yso9+whbGotDiitGcRK7VhSROFhPXE8lpQJJ61mxvud2kL1xJa17REyOHmDfnjH27d7G+PhOTp46wrlnznLl+hU++uIr3vzwE5UqtjVUCmR9jEsm3b9tFZskd7Y3VZKZkYCLhwuzdfSJjI5k3/ZB9m3t5eC2QbZvaGdVawG7R5s4sbefU/sGOHdgLZcOr+Xq8fVcP7Wem2dGuHNuE7fPjv4Npq4MpElPP8GicA9G16/CN3Ih1ha2dCUHszXTmx05XuzL9eFgri/jOZ7sTHWnOcIZF2trgTKBzf0reOb4EU4eGGegvZfWpQ2SJSU/9q9iz/btnD56lEtnz3Dh9CmOiZIeP7BPwvUBxvfsYLOAObRKrKwo5unj+7h64RjPnj3ErjEJ2Xs2MbSilgwBs0Sga4i0YeUiVxrSIyjPWkxlYRrVBWkU5SRRGh9IjZ8VaZY6uOlOR0fs33yNaVw+sYk3nzvJ7fO7uffsAdWGloc3jgikx3j1zgmVOr4rKvn686dVR3zcu3qIFy6Pc0/q+Uv7ufmMLG9fPeuj3GgPsGRVnBNjWcGMLPKk09eI3igrKkOsJXfNx3muBpECpo+e2EbJfxZiOS0mTcBPoPGframCcOY//gcPgS5cYAoVYEMEjlBRV2X3SOgcuS5q5iuD30PU0GO2hgpoZSOOlWS/uQLo/ClTVPCaC1yKJVWeN1hTW5rAI+AtBCplQ4292GZHRanl/roCvKE0Ahuxo6Zyn7kC6ByBzmTSNMnBOmK5NbGaPEMFtHJ/faVhyP3mTxRlFPvrKcvpr6WNiyyLpdhdxebOF8s9U9R/hvo8tE28xKqKEs4yFcU0Q1/fEXMbbyx983GMasDMI49Z2r5oL/BlrokTVk4+uPqHY+3iJerjyBwNQ7RtzCnY3UBAYxwZmRJLFis/qxFDfVYoZUneqh8mLky1o6E6kMYSfxrzA+mpimGwdhGjzVlsW6n8NksPpw9c4Pix22TUFWKb7IJJjA2Wic7EdJTgU5+Ba0UisSvLqRRAWs5spPfmftbfPsShMwe4cPYAVy4d4ebV09y8cp7zZ46ya/dW6hpqiFuciKmlLesGl7N/rJ2dG5vYuamJ3Ztb2b21gyO7+6gpz5LPYw7FRWkc3L1KYtxKxrd2C5AdjA7USqRbIaCu5NjObs4InJeOruP6yWFunpI6s4EbZwTSs0N/gzl92gSyE4Nprctivr4RZpZ2GFs4YWNtQ+1CX4ZTfdiS48eefH/G8wM4KLU/y51tiz3oyIukOCWW0a42tq0fYmRwgPHt2zh/5Cg3L1zg9uVLXDxzmuOHDnJg1w7pMls5vHsnx8f3sWPrRvHxW9g4LHCuXsW6datpb29iRXszXZ1trBtaJbI/QnVKODmelhT7W9Ec7cwygSIn1p2ceA+y4rxYssib4awgdqZ5c1yW82JZEJel014qDuNiVQS3dq/g4bV9vHLzqAo+pRQQ31DquVOqLPmG1Jv3FEAlW75wXlWvP3dG7nuST966zdL6MswWGGFvYoKd4Tz8TPWIMZ9LlJkedroz0Z8l0D35X9guUCfUzAAnsXvKhhRlS6a1gKRsQXUWK6j55NMC5z+wmzadMC1d1b7KUIErVAZ9kKiY+4zpkgXFqsrAdxPYXEV1HQUyO1E0a8VyCnSes7XwF/VStqL6amphI5DaSY6dN/Ep5jz+D8mAykEG6jiK7TQUW6wrpUBtLa/pKa/jNktAl+fWF6s7V5bHXKB1k+e0EwiV3Gk4cYpYbbHZT00U66umsr7KY1zlPdhOVWOB3H/KhKnM0NBnrmUQOqa+KrWcMcuQqWpmaGo5C5gB2AUV4L6oDafQGrGyPujMD2KBaSB27kHYevlhbOvJU5O0cE+PZumpLkqONBPXlaT6ZbmGZG9aciMYqM1kbX02SxN8KQ62oSTSisYcdwZrIhhtSmJjayZjAuXetV2cOHKT6y/+wd4Lr+OeKa+R4YJfVSie4nJM0gJwq1qMS3kKruWLcShOIKAhT7JnB6tu7mSlgBQU7Im3nyPu3nb4BrgSHOJNyuJY0jKTyC7Ox83LQ2Dr4cSuLg5va+PIWAdHBbTDY52c3NNHYlw4szXnikss57jc59CYAmIXx/cOio1dLfCu4vCufnmOTsbWNbG+q5replI6anPpbclXKerNM8N/g6k1exJD7ZV4ejqywMQSc3MbTM2tMbGwR9/MjlgvVwaSA1mb5MWWdH92ZPqzJ9ufA7n+7E7xoFXgyIwJpjI9hdP793L5zBl2b9zOuq4hVomC9rZ1MtDdK/Z2nXjvTezcKrZjeD1r+nvp7+kUENtYLlZ3RcdKOlZ00NHRTnNLM9U1VeRmp1GSk0qShwV5XiYsEUvbkuBBQ040VbmxtFZmsC4niuFoJ9bGuDC6yIeNSb4MRtgxFGrGSckXr5zcwHsvn+fDly/y0auX+VDqfWWDj5I1H56TLHlO1PMkr4myvv7caQH1vFxW5p3h1efO8sPHL9Hc38l/G1owWT6TSUZmTBB1s9Kfi5XWdLFyk9FWn4HRfF1sBEoPC7GzypE4KsUUiyhW0VLAcpfBbyAwKBt+jGXAmwoA1nLdReB1VbaGqkAU8NTVVVt0PWS+l7KLQxTLV5TVUZTKWNTPUwAJFCurQGs7dTJOos5WM6bhbKSL7TxNscVPYzRRsq1YYTdRXReBStmAoy+gWYkqKkfx+Klry2toqpqFzRQ1DJ6cJGoozzNrJkZqUzEQx2GipZzEazZO8wVaiQZKrjSUJjFHnmvGLC009e0xdY4RFfSUvGiImroRM9TM0ZvriIGpA/Z+GQSk9uAaUcssXXdm6bgwXdsBNamZOq5iaT1IDLJnNMuN07VhHK4L55zAdnpZCttKHp1jd0VBDG2Fi2jICKEg0o7MAGMaUj3pKZU8Wb+YkfZiRlbWMrZG8tvJl7n1DnTvOIJNshOuhT6kDqThWxWC/kI3HIoS8GsswqcpB49li1k0tIS0zbVUHu4jvjoNeydzPPwc8A90ISjEncAwd2ISQohPjiS3JB8bJ1fm6MzDSLKlr487xfmJknNrOLarm1N7e3BxscbY2JQ9oy2iiL0c27eOgb5llJVkkrAohcDwNKJTKsgraaC+vk3G+kpaWlopKa0mIjYPv4h8kvOb/gZT+T2JnZs6cXKyRd/ESoCUFxAwDU1t5QO2Q9/UCjdnB+oX+YuV9GBNig+bMnwZE4XamyP2NtuXtekB8kGVSIiVIFtZxv5NGzl56AAXz57i2sWLXD5/njNHj6l2o2zbtIV1q4folgXr7FhBU3MbdctaGN24mc6VXdQtb6Kmfhl9YnFPH93P2eN7qcpPJcxyLlXBdrTHCYDL8nnu5iWeOX2QErGxOU6mYq/dGZBOuT0nlCGxvFl2mhRGOvOc2NFtm3eyYfMB1m7cz8CGvfQM7aZzcDetvTtp7t5Oc892Wnt2sWb9OMcOn+TmxbOqb9W8cPEMH738HBvHNvKUvgmTjcyZOM+Qp0St5upo42msj64MZisrM1ycncnxdibbUVRVfRbOSjaT/KUAYiIqZiA5z15NA12xkppPPS2QTpXMORPr6XK7KJDJU5MF5Oly/5l4CIjuGrOxVvKfWEs9ub/afz2m2hrrLaApu0CU3RpeooDKRhltyagT/vEY6hOfFPAnqLYC2wrkyjK4y/0NJHvOFzDNJiuWV01gVsdJFNROrKuVKLSJ2jTmzxKLOmemADkLOyMdbAw0MdGejuU8WcYFs3C3nI+LOAR97ZlMFVusIRlRU9+J2bo2aGjZiFpYM22aiSimlcBpiKG1Fy6RZVj6pDN5pqmoqTETZhgzZYYJT820xMbNg3RPIwYkHuzNC2JfeQyrknwodDdmoZkuC60NSRGnVLLQnWUZ4RRLZCiKcaa/Np+usmx6a4pZ3VzFQFMVQ50r2bH3Lmee/5OF1RU45tiTOpiOW4kvpgkO5GyopfrEABUnuum4vpauq8PkjDaS2F9L8foW/OP9Zfyb4qmopb+TCs7gMA8iYvwIi/QiNSsB/2BRewc7LCxNMTA2RFdfLLi4KK25C9CVMTFHewGWNqas6V3KoGTaivx4AdgXB49wHHwXSqNKwcE/A+egQpxCynCJqMA1vBLXMLkcmi/OokDy+P/6fcxju9pUZ327eHiQC0cGuSq+97lnNnLr7Hqal6RQmZfK8qoKmior6ahvolvAa431o0/shgLo7rxAjhYFszvLjzV5C9na18r4lg2cO7SH568/y3WxtPt27GKgt4e25iaW1SynpqqehmVNrFzZw5qhzXT1rKWqqobtW0d44e5VLl48xVnx+M9ICD9/elx1DO3GZYUCpQdpTgZkBDjz7Zdf/LVzFn7+/TcJ3KOEy21xfhZkhjsQG2hFQFQgd2+d5uSxcQ7tPyyW+iinxWafP3GcCyeP84xSx49x+fQJrp9XTpFynNtS18/KvDNScvvDW5c4c+Y4082smWRoyqT5hkzUWsDU+QboztVBf6662JgwMqJ9qLc3INFwOgH25kRYWoiqKce+zsRJykrU0UBspZWAoi+WUSlLmW8v8NhJHjQXUAzE9hqJqhkJtF7mpqovg9ua6Ms8UdaZs3FQm4H1FFFJsboeoqquyuME5klPPMETjz+B+uSncbMSKGZIThT7ajtDXQCejbcA7CWWdL4APu9pUUdFTdW1cBM7rS9qO0uy8MwpEzBSn0iC7Xw25Yby3GApZ+pjOVISRFe0HU5aovSaU1UHSJgam2PrHouDdxKzNC15eoIWEyboMnniPGbNNmWOpgHahvZYeKZg45eJhcciuZyEe2Q5zjIYnSNKMHZPwdDImhx3a1rDHFmTHMBIWiijSUGMJATRJ1DURHlQkxJEYajA5b6ALQWxFAS5kRIVRkvVUgbaOmgXEDuX1jIoDbZjcDtR1TF4FnvgVeHDsiOddD67joZnBig60sGSM/2kDFeTNdpM/vp2fOOC0DfWwt7OEEcHE1zdLPAV1QyQ8RUa5kVElB+hEV4skjgVHRsi8z0IDZV5of6EhvgTFOCNl5sLFhZWqMtnaeXoTENdPpmpoWLnHTFz9MbCJQxLF+X9p2Dlm4W1Tya2PlnY+ORIZWPvnycliuyTK/Dm/g3md28c4dvX/1OH+ebdo/z02QX+9fUNvnn/MsNr2ujvbmJoVSsD/Y2sXbWMnfLGjqxZQleCD6uTPNmSGcxYhh/7c305KJA2i50sSghjaWEmuzau5cLxw1y78AzXJXNeunCOc6dPihKe5ISyYejiJe4+d5eL58+Qm5VKVUUxR4+Os23bJrZL7d6znYH2ZRQF2BNprYu7iS4PXrijOq7w29/hO7nw3MMXWVqcQmmaPzF+psT4G+MYGoBxRCJ3rp2RBnGOC6cP88yZI5w5vE8sSAe7Nq/m2P5tnBrfJYF+iA19DQysqGR4sJ6OhhyyFweQEust3W8J956/jIGnD09Ih5wglnaS1FMG5tL9AmmuK2B5RQbLs+OJn69GwJwpzJstWdFgnqiSZDSxol7Kznyxq+YCnOGEKRjK5QXaczA1XICZkT7Gyper5f4L5umgozELIwFeW0ONWbMmozNjCg5ib5UDCmyVjT4CsgKkhVhW86lTmC3q+LiA+fRTTzFdavbkCaJyusyX24wkD1pLdrSeJDlScqey28NEyZai2guUXTXyfFOf+h9M5XW2FESoflT33sp07nVkcn9FNrcbFvHs0jCuNUSxJc8Ph7lqzJ7yFDpig+ebuWDpFs0C6wDmmntjYOXPnLl2qM0RdZxpINlT7GNgpoApgy+kAIfQQgGyApuAMmxDlmITVM60+d4YOrpQlh5Ee3IIS8J9iPS0wdBKF2cPW2Ij/UgWMPIivdmatYhuabj78qI5XLqQkkAjyiWyVCzypD4lWErsbkko8SuiqN67lJ5nh1hxYQ21B1ewcLCMiiP9DN7fTd7uJhL6y0lemsNsHTVpDnoS30TtLPWxtlqAq7uV6mtxYfK6wWJpg4NFOaN8ySksJDWjhJSUdOJiY0mIi5GKFpsajbOrszQoXZJTkmioSRfQ7TA0d8bE1hdzsfvmroswd0vCwj0Vay+BUsraOxMrrwzV1NIjDRtvuSzX/8Lysce+eO0YX7x6nC9eO87nrxzlyzdO8OU7Z/jinbN8/uZpvnjrrFy+yGfvXOKrDy7z3ac3+de3D9m6oQsvLyf662sZkI6yQ2zkXlm5Zb4WVAZYsltywFhOCFtywlibFUFXbjyrW5azeWQze8TSnjl5gts3bnBZgL1x9RKbNw4xdcrjTJ30P1hbLmD//u0qKNesXSWABGGvN4PlZVn867fv+O6bT7l5/QIvPLjLoZPH0FCfjr+7JU3lCfja6+HtbIh1ejaG2TVcuHqO1T2lLFroRHyiM2HhZiyMtSE2xpLYhcZkZtuSLZWb50B+kQNllS5ULXUXO+1FQ2MQ3SvjefXhaYJT0vjvBSZMtHRkupMn0zyC0fcWMJdk0dtaREdJCiG6U/CbPZHZyi4UsYdOunOxk0ymbF1Vts56SeazEDAU1ZoroM3X1cJogR7G+vMw+auUaKGvp43hfOWn63SwlMd6ivX0kam3uiZWkh9N5PF2yuNFPZ94/B88+eTTTBOrOksgVXvqSdQli+qKDTacNkO128V8sqizXHZVjhSSfGoqaq0l6mkqllt36kRqQuw5uTSBncUxjEi3P1Qaz3hBuKy/IA4vieVCQwL7l0ThYzabCU89zkzJuQbmTli4xaBvF42R40IsPZMxcVnIPKtA5loEYOGVjGd8Dd7xDfgltWATWI5LdAM+KT0E56wWIGPQmD2XWbJcRk5WOKVH4JgVjVP2QmxTxfqlxGKbEY9zbirei2MojwlkQ3IoqxMCKXExZlNWELvLolifHcyyRHdqE30prE+keEstJdsbyRquJXvdUjLWVlOyayV5o+2Ely8mpiQVE3szNLVnMHf+HOYb6mBiPh9T83lYWi/AQbKml68LPn5uePo44hfgRkikPx39Q2zZeYZd+0+zb/wk+/YdYu++/ew7sI+htevpWTXIkeOHeObcITZu3cLYnv3sP3yYIyfOcuzMM5w8d5GzFy9z5tlrnL1yk3NXbnHu6i3OX7/N5eee5+aDF3n+ldf/BvO3H1/jn7+8zm/f3uebty/w8UvH+fiVE3zy8gk+e+kEn8r1L149xef3jvLS5i5uLCvldvsS3trSzdenRnl4ei+jI7tYkltGhK0JS6O9aQhzptrbnBofU2p9lJNc2dIdZU+5lxGp/q6iSE3ymDE2b9rOti07OHjgMOsHVxIX4Yib/XwsjOZgJZmme1UXnb0riAh0YFGoLW/dP8W/f3wF/vkm77x4kSzplBrqU/iff/wDC5P5rKjLINLbDCe7uZinLGZWWgW7jh3go9fEpl7ZyL27e3h47zAv3z/Bi/dO8Pyd49y6fpyLFw5y5Mh2tm4fpm9tP8s6mshfWsWi4iKCMzKxi41jlps/E518meoWzHTvcKb4RGAcFExLTRaDrcV0VqWRZjKHiNkTmDf9aWkwk1S7Fdx09LAUSCwEJo8ZYinVtSVzTmau2NO5c2ajp6OFzhwNtAQabSkdDcmhWproamuhPWOG5EFNgVoLW4HQTOypk6iv22x11YEEU598nMf/AnPG09IQ5HZ1scszn5zAjCcmMF1q5pOTWTBlhoCsgZOopqvA6KA2nbmisibTpxBvo8+ukoWcXZ7O2sxohuQzfaG9gCPF8ZT5OanO4VPkbc0GcSPFAdb4LNDGy8aa+aKIlt6JBCYtwye2RrJkFiYei7GSHOUSU4x3Yj3eSU0EpPfgv7gbp+h6/NP7cI9vZLZpOObGtgQ4W2KiOxtNybnqs6fJ8znhlpuIS9FinPNS8CnNwSEzCdOUhXhnJxMUGUCUjxNFng4yxjwpcDcjRZpwvIM+4ZJLzU20iO8qI32wjpCKdJzj/KQBmKIjr6GrLWo/R2y7xjQ0NGdKJpzFHK2ZzF8gjcpsPmYWC7CxM8ZBlslToHT1csbd2xW/QB9Cwvy5c/fao9ykfA9E+WaI6tjWP6SUb1sqvySg/C9X/6q/r8s/1UHqylHrf8i/f/Irv/OLTH+T6b/k3+8y9xeZ/iRz/sJSFPONs3x4/7DUQT58MC4lA/nhuKpU15X5Uh/dPyR1mA8eHuE9qfcfHOHzl49z5VAP61tFNerzqclcSFaAEyFmeoSY6BFmokO0qR6LHQzI8zaiINSKlEBrvK3mqc7D42hlTmxUFMvr6qkvTac4RT7sxV6ECNAe0hWjowKIi/YjRvJi4WJf3nxwiq8+vsPta+MCohbebuY42hvz2H//t1i/mbQuzcbZSg8DsZSWi9MwLG9EPaWYCcGJTPCP5yn/RTzuvZDHvWJ40j2Sp5xDmOAQyCRHfybb+TLFNoApdn5Mk2ww1VUue4YzzSuWGRLepwfEMSNoEbNCk5kZkcQEv0isI6LpXpZPZ+1iVlQlk2aqRcT0x8UaTmWKZEY1Kc2nJmEuYDhr6KjgUDbwKJZWb6IonMA7e6YMEoFNU6DUEiXSlJojCqkuyqrkUPdZmnhKTvTX1MZPcoyD2GNlK6+ugDpdUcwnn+QJUckpkyYzU8DUnDgJDVHOWU8+JTWB2U9OYubjTzJfXnNZdAjjVYs4J8qyKSecFFkPlT62bFjkz76McDZEezGeGsELsi7PSJ7blxXMidJFHEwPYW2CNx2RjuR5WjJZrPA0DVF4hwC8oooITW0jMreX2OJBoopXEZTVgVdiIwFZKwgtGCI4awCnqDocQqrQMgoUC2mKpzRxH+u5uMr4MBRQlJw74+nHBdIpGJvMw9XXEWsPG1zCvfFPCsMnMRz7YF+B3x5jcwNxFVro6WqjNnMGUydPZIY0LwMrO/T1jQhbmEhETJREBHEeBnMwMtJFV1ed2QLlTGkA/6nZc9TQ1ZuDvuFcDOQ1zSyNsLKVxu7ugJ2TDU4u9mJtnQiNCuG552/y66/KacmVcw88guzRD3v8B1Bl/i8C4C8yV/nBA8lZ/1YCl+prJPz0009cu3Gdn39/dH6gr779hqHRYeIWJ7O0aRmDGwb47JtP/gbzgwcCm4D3wb0DvH9vnPdfOCg1zntSyuX3npe6e5B3n98vtY+378r95PpH8rhL4730Lk2mc0kSK6oTWV4YRX1uBKWJfiT62hAn3Xahqxkx7oYkBJqTFm5DfrwDpanu5CS4EuVvjp+TIWGirkEeMhUbHCKXQ3zN8HPXJ9DLmLhwWxIibclP9qK3PZfwEGcmT3qcf/zjcWwsDfB1t+e/BcwZUyeTFh+E7mxRImtLjMvr0M5fhnr6EjRSSpi9KB/1uGxmxWYxKzoDtfBkZgTHM8MvVuCLYJJrMBOdA5nsEsBElyAmuYUx2SuayQLlJP84pgYlMT0shRlRmcyMlXyyMBuDRZlk5sVRlx9NWagHUVOfIFDjScwWzGS62izUZghwU9XQnyJZZsIk1X5FIwFV2VrrOlMLfbGYs2dMR1tRTAFPR0tLQFXHeJaGgKiDp/oc1WF0ZhOnMf/xp9H/x9OqfY3zFIURtVN+Gn2SAP7k008xVdR56tRpTBNw1abNYsYkmU6YIbBOQ03UetI/nsJKR4Ph8nQO12UxkOxJX5I/zWnxtItVq3G3Id3WguURgZR6uZDhJBnP3JBMOzOWCyRVQQ5Ya01Dc/o01KV5TBcLOmniZJ4SS/yEgP+Px5+QrPsUT0kzmCD59WlpBEopav6kNInHxWo//vRU/iHvf762BuFu1gQ7muAtzsh+vgY28zWxXKCLgfZsZk58UrLsBBwsTdFUzvYgdltN7PmsicrX5uaoDiBRm/CkWHex7ROfQEdtIoaiflb6OrhbG+Jta0hsgDNeLubMmyeZ3UgTbe3pstzyOHm+GTOnoCaXFTi1tGcKzDoYiuMyNtMX5TRWQWltZyUKKnC6i52VhpBbkMWtGxf49ZfP+PkH5YeA7/H9Nw8FPuU86t9KKdB+LvWRzFPqE/788zOpz/nXH98yOjqKi5sf5nYOzJ47H60FhngFhTHf3E7KgcziGsIX/a+M+aFY1A9EDVVwyvT9e4d4V4B85/lDqtPjv3F7nLdv7Of16zt56eoY9y5t4e65YZ47t5HjY+2q35VYsSSFnmUZLC+KpjY3nJqcUKoygqgW/1+dHUh5hjdlGcrZrz3IWmhPeowdqZF2LPQ3ISHUglwZJMGexlJmRPrbECx2dFGkk0DpQKifMWF+JmQkuOPmrC8D4L+YKB3yyaeekgymSWykj6x4sXNizRJEXT0djNCyt8eishmdvFq0MirRTC1jTmIBs+NzUF+YhVrEYqYGLhLoYpnkHcVETwFT4Jws08keAqRy3TuaST5xTAlIYHJwMtPC05gSnsq0mCxmxOUwPTaNmdGpeEjgz6tzJ7rICOsQHeY4qKFlMItpAuaMmTKAZ8xUKaeJAOai7MifLoo3Yaoon6jhjNmqswjYzlLDXHOW6mgaY7GbXpoacvsMUddpYj01Vfself2ONmozmT1RbOu0yQLlLPRkgGvMniV2VhRTGoDSDKbLa6rN1kZ9jq5YtXli2+bKINRiyow5TJqqJa+hQYaPG8PSUIYzw2gJ96FWBvHW/DiutxZwqCiFdXFhjCYGc6wuk62FcTSFOxNpY4CGlgaTJsvrSzOZqTaDKVMmMVFgeVRyWZrPBKmnxVY/Jao6QeZNEHgnCqCTpAlNnDxDPg/J3LamBNnJwLSYi5uxNq7irKwFTuX3XCzEKlvp62JjoIeJtjoORvNwNNTFxWwugZL/vG0McTadi5MonLUoor04M1+xoGGuFoS7mrPIT8ZXuDvlklnD/eyYpzcDQ7mfpqY0KQFy+gxxGjKdIRFoxixpbjrqzFPANJ4vcOpjaGaAmY0ZVvaWWNqZYyWXPf0DWbPtPKu3PEtpTTc5+aWMbR3lg/de4bdfPxPwvuaHHz/iu+/f49vv3ubrb9+S6Tt8K9Pv5Pq3X73GxXO72Ty6ks72OiJDQjE2NmOBkSlzDU3QN7PEzNoW3QUGf4N5bOcgw6tWkZ9VRVBQIp7eYbh7BODg4Ia1pTVmJiYs0Ddk3nwD5uoZiFc3QlPLQDq0NpEB3qxtzWVkRREtJdFUZwTSVBLLMlHOinTpvIv9RB39KErxJm+RK9lxTuQmOJOX6ExBkpuUO4ujHLFSTlxsoIa9ci5UcxmITvpEiuUND7Ak0NOIYC9TFse54eVqyhNPPC6dWFnpYn2mTiEpLpBpMkD++7/+W+5ry4r6bLzysgXKpWhnVqGRVsqs5CJmJuQzMz5XlDMPTVFODSkFVI2EPDQWPZoq8KoLdOpyX/VkUdn0auZk1aKZVS/TejSzl8m0TrJrFeqLy9FIKkArMhH3ID/0jQQGgWv6TFGoWQKjWFM1gWy65Eo1AVBtujozxdLqipLZCCQuCoACWlOIKwcKQ1S/p9IabEPQnBm4TZUsOH22yraaK9/0EMXTFMVQm/AU08UZqAvIegKvriitjuZsgeFpGfwTmTpNeW3JqXrzxZ6ZYm5ujZWVLWYy1dJaIGohedXdlRU1pRwcGWT/hm76BNC+lBAaYnxpWujP6sQQNgiUgwn+NIQ7sTzKhZZYV7rjHFmd7MrSKGfVDxRNn/SEwCg5V8m6kyeIi5msUu+JE5/iaVGyCaJ6E6WJqErW1xSx3dNE1RWgnSwMCLQzEjDn42muh6fZPFxM5mKjL/lbsp/5PLH8Uubz5sg8HRwMtOV2aU6WC+T+8+T+8jjLeQLpfIIkQwY7mYoCW7DQW9yVvwPJwc4yzgJxtlvAgnmzWSBqrKilAuXU6ROlaU5iqqjsdAFTlTPlNYxMFohiGgicCzAwXoChqT5GFkaYiG02tzenb/NxNo6/xvqd99l08DU2jb9CYupSbG1tSc/OZN3IBu699Dy//us7SY8/8OPvX/L9b1/wvUy/+/1zvvnlY77/5VN+/PkTPvv4IR+/e4eP3r7NB2/c5P3XrvHJW7f4/L27f4NpZ+9FcEAQdVUltLcspbqqjNjoaLRlhU+UzDJ5mjK4NKUb6zFtpq68mXlMlZowXUc8vBktS7JJjXBlYYCtytK1Kj8emh/OsoJwUdBIqnODqcj0pzTNR8qLPAEzO85BlNORxDBLlVIa6k3BTH8mNiYakhG18XcxFDjn4+sqVtVVOquTAREBVgKmsSjlEzwly6UMxKeefIKYcE+0dNSUN4SdrOjWmsXYRYWil12O3uIyNJOLUReA1OKymLkwk1kxaahFLmZ6SCLTgkUNJTtOFDv7tFcUT4lSPiW58imvSJknahm0mMlhGUyMyWZKQiEzUpegnlmPRvZyFbSzBGbNuFRmSNf7h6j2UzIon5DpFAFEXRRupuRDNTUNUThRTwFzhljY6VNnME2UUEOUJNB0PqXiEFbKwN+SFsDmVF/641xpj/Ei0nie6itexordlcw4UQb7VHnPswRmHU0t5uvqMFdbcpbUNLG2T4hdVNR5ijz/bE09aRQWWFg6YGtnj5ebM7s3DXHt5B4uHtzKobENnNw7xtHR1QwXLWJ1dhgNC71YviiYZaKWVREBYs19qArxpj7Mk5ZIV1YlebItP4STtbHc6EzjhYFcnulYTHVqiDRIRSmfkOWYIu9tkkD6CMhJUpPF3Sil3DZj+lSmCqA6s2bgKgPezVzAEocT4mxCmNhOBVRbgdB8njYLNGajP2eW5E+lNDDWmo2pQGutp46jvhauRnNxl8/Pz9ZAgLQkPcSRBF8r4nwtSQl1ICXcFaO5s1VbvXXErk4XEKdMe1RTp09iigA6feZkcRRq6OhqqFTTyFTgFCANjQRME4HUzEiyp4HYznnUr9zGyIGXGNr1AhsPvcrGgy9h4yquaorijuaIWEwX9dXDLyCQJTVV7Nq7ndffesDvoqbKT2b9+JtA+c8v+OFfUgLot9+8xZefvcSnH7zAV5+8yA/fvsmP3735N5jaemZozTVnjo4x8+aaSZdxIT4ihMLUGDIWhWAqVmKSZJzJ02ar7NBUNR2mztBT1YQpulhbWeEqNqcsI5aOyiRaRTmbiqJoFNVclhdGdWYA5Wm+FCV7kL3QiZxYUU0ZfIsjHURxLbE3l0GmOUVUcxa2xjNxsdTEVxTT38UIXwHU3XEBDta6uNrPw856Lk9LpnhSBsGESU+psmVEkAeWFgvkDf2XWFt1mqoFTE975qaKamZWoJlSzOyEXGaI9ZwekcK00CRmyFQjJl1UMxP1RaKcifloLC5kltTsjFI0c2oknzagUdisKs2iFnTKV6Bd2oGWXNbIqUc9tQK1WHl8RCLTjaVhTPgf+TxEGST/TFdXE6ukzqzZcwTO2WL9RC0V1VRqqkAqNU1qimTPCaI6M0RtrGUAJtgaky+DtDbEiVBDLTLdnbDR1eRxBfbJUwXKWWhraKM3R4f5OroqxdSSATxzppo4iacEjiliV6eLRZujOhrFQKySpYU5Q729HJOBcv3sSW6eO8XFowc4un2UgZoyBrJi6BXF7BSlbFwUSmOirDeBsyYqUMD0k2wpwEZJHk32U204utpVyO3BCl4ZXcpzo3Vc3d3Hzx/d5ZkjGzETqP7nvx5TfVtpqtjYKYqKS3NRSoFSAVgFqEyVnGioI83YQAdXC0OsZTpPMt98DXEJ87RwszQQWK0JE/sa7mxEpKMRsU4mxLuIe/I2J9PfiuxgW3JCHFjkZU2UhxWJgQ5kRLqIQ/PHxWYBmhrTMTDQYs4sJXuLok95+m8wZTpdbTJzNGeiraeBnlhoBc75YqP1DeeLzVzAPJlqz9VDXVuPmrZRtp94TcC8xci+e6zeehXN+dYC+Gwmi/uZKE1xosSUSRJZnhbLPnnaTEzNJZItiqVrZQunT4/z8adv8Me/v+Wf//qKnxRQf/6QH396j59/fI+ffniXH79/928w58y1RFNKW15kjp4Fs7XNpdva4OPlS0SwHwsjPPD1tBKfbihBWV9skjFaepLj9EyYoy0rXyyuvaUR2YvCaCpOVmXM+oIIgTOaBpnW5AQLmH6ULPaiJM2b3EUCfpApkb5m2JrNQV9nssrG2hirY2+qgasopqed2BUHfTzs9eUD1sXBSgcXWz1cZJ6y0h9/+v+p6j2jY7vOK8En8iXkDBRyAYWMyjnnDKCAQiHnnPN7Dy/yJeYoBlGMogIpiVIrZ1sSJVmiRFKSJdndkrvHbrfbbaunpz1rfvSsXrPmx579XTw1PVjrrFuocMM53/723uece+45yqXzOHX/ffA49Ah6TTh13ymUlRbi5oU5TI3H0Dwyjab5Q9ROU56OLqN8kCzZN0mmHEN5ahxlZMsSlrJ+vjc4izJ6zyqyq2r5AsF4DdW7d1C1dQdlazdQtnodFesPoGLrFqoJ1JqVK5Sye5TF9K1k4DLKRmEIaeyCkjyUymwaArKawKxR1aGqmgCtZBH2FOYkg5aVVFKCVzB4Swm6MhQx+VUXl6Gjth51lK8qATQ/K5W5qQR0Lb1mA72muqkZLQRlg0rF/VWivraOgV9C730eBQyG0nICntvqWjW6u7R4+PYD+Nizz+GLb34Bn3vtdXz102/gy594Ga/cvY4Xjw/xsZUxPD+bwQtMrE9ND+GRcZbJLO6MZnAnl8GTM6N4ZW0Kn92exud3x/FvjqbxvTv7+M5zj+Bbn34V33zzE3j744/jL7//efzL3/wF/upnX8HqXBalZPgiAWRFMWU8k1VJAa+9kAqC0pcJrKa8mAm5imCsQK+6AcY2NRNzK/RkuBYmtdqKClTwujS1NQqzjodNWEiYMenrxJi3G1MBPcY9vRj3axVwbme9WEw7MD/A+Eo6UF+TT2VRAU2z1HsRlQTltgCTWyklPJ+yMtqCmjJlOKVRXQe1hsmhrRnq9hY0ttKjNzdA1dCICjL29tUn8dLnPsCLb/0cb37z97j60GeQX1JDgqpCIS1HPtspj+0n20JpB6qlMrZZaSVBW1rGbTmcTiv2d1bw6stP4Wd/8S16z/8A/L9/xP/zPwWYf6uUe7AkMAlGKQLOOrVsDahu7EV1fSeDSoOeHi36mDWdpm70MIP47Db4rQZEPFbKSy/SIQcGo/SN42lcWR3DlbVhpRPoeLUPF5aSuLiSxsXlFD1nFEtZJ8ZTeoyktJjNuhFytkFTV6j0YoqMtYqUpcd0G+p4DA3cRg0cBjW9JxmTwExFDGhuqsb9Z+4jc57BR86fRkcbfVPQglNnTiPv/BmsMPM/fH0F1qkF1MxsE5hbUOXImP2zBOIEipJjKEqMoJAlnxL2fHAQ+aEh5IeHKF9zKIiPorBvAiVDCygfpwSePkTZ9AWUjB9Qzu6ifGoXZZM7KBujZ82uoDI1iiaDFrrOepj1lGLGdjY2A7GilGypUsBZXV1/wpYsVQSnsKcA86RUEKBUJGRE6TARoIr8FRBXkCGrKqugqqlHfZ0s26lmoTSrbyYg6WnZ2JUVBDUZ9+zZQpwvrkQR95mXXwi90YDnH7mDj968jqfvPqXcUPC5j7+Iz3/sWXzw/e/glz/4Dn7wFuXZ1jxemhvEizNZfHx2GC/O5fDCPMvsKD4+P4VXlmbw+soMPre7hB8+eRO/+cqb+Mk3v4T3f/g9/Nuf/Qg/+Mrb+P6X/w1+8rUv43/71V/gf//De/jxl17HEzd3mTwoXek/y8oLFRBUlJEtCcxSbqvoxdW1lQRmCdQER2cT/WRHC/RkLAFqK61UNQNaXa1C3GVCxNKOqKEF01GzAtCctwcxYyui9JoJKqkM7c5kVI9lAtTaU0/Zf4ZEUoMGesgSAlFhSybNPwGzmP+L56whQzfw2E30s01k6qbmRkrSRqjqBZRSmlDB5Lp1/Bhe+8K7eO5T38erX/wFJhavMQ5FEhOUAkiWPCZYAWdBKe0K276IoJVSzHYsKpM5xlVKyS8qQh2leX8qioduHuNLb72Ev/rge/gf//L7D4FZXd9NELLUnWxljEnVxNJIRuS2pr6L5pkeIOonWHqxkA0qPvLm5gBuUbJeWk5jby6OKxtZljFc2xzDA1s5ApJgXEhgfzaG3Zkwdqb9SgfQTL8RI8lebPI3MU8nuhqK2Rg0/JpygrMaNkpZq7ZW6QhyGFuURYmt2iZY+N4IZYqJDfGR+0/hbN5ZnCUw62rLkBsM0m/m4T6+P9rnwLM3l5HaWEb11BZqJillCSIZ3qjMzBGgU5SykyjNTJEpZyhH51BFSVtJWVo+vIDS7ALK+LqM75WOrKB4dBUl3Efl7BFqFi9DtXCEquk9lI+uo3RgFpWRAQwNRbE4FsTcJFVGwsYAPIczTBIlFWQ76Z2llC1jqWIWrWEWraTcEXBWyvvMsCJTCwuLFWAWFpWivJLAJMPW0Kc2MGMLINWNLcpqdE31BChLIwOnpqqCTEtA5hUQjAR3uYqMWU3GJBMToDa9HjcO95XVC7/46X+D3737K3zwgx/hNz/9Mf7DL9/Hv/vFz/DdZx7EW0ymn1wcxKvzQ3iFbPfa/DDeWB7Bp5an8fbRMr7+2A18+cWn8OqTd/HKo3fxpU9+Ct//+nfw8x/8GL//5W/wpU99Hl944y289uzzBOkX8M3Pvkof+1E8cm0DRfmnqRBEhhczkUjSkesrp4qgVyYwZbXAFlUp46AebeIlm+oJzEa08//2+jqk3VZkvQYMkx0nQxakrO0EZBMGXW2YjugwKku6yMNqyaJz9MK2niYy8nkmrGLWEeu8soRMef5/saVspRQW0/cSmLVkbXkyW31jHV+zbcR+qJhMZeiqTnq36wmsSqzsXcanv/wzPP/J7+Olz/wIdm8Gp88VnLAlAZnP5JrHdsxj++Uz2ZaQKQuZWIpE3srQkvKaiVOKAthqSuBKvl+qdJp1aVqxPDvxr4BZ28WDf1hq6liELes6aIw7mTm6UFGjgVZLpuuPIeI0IOE1Iu7WIhkwIO4zImDvoezsxGIujuuUs1fWc/SUMayOBrE+FlKepbg54cX8oAXTfQYMRTuxxfcOVjJwEIA9raUwdVbC2FEJc3cNXJSzDpkvyYxo6W2GuYcyh1lwNONByG8+Aeb5s2RNVnjBOQymPASD9Mx+hL9pw+29EeTWpukdKTUn6RsnKWfHyG4CvqE5lAxOo5jALBqYQjFlbPnIEqon18iwW6hdOEDtEuXsykVUs6hWj1GzzLJ4jKr5iyif3kXFxCYqyMLFZOCmUEq5n3V9mgloMYW9pT7YdWoUnL+P8vJ+ZmsBZzUqKmsItFrUstFruVWJzGVWLWcjFrMxC9moMuYnQw3iS4Vpa+klGwnK1uZWFnoeblsIUDVZUyRsdVW1UgqZge/nb8+cPylFAm42fr26A3PLm/jGt36AnxOUv/rgd3j/57/Ez3/yLn7501/gpz/6CX7y/Xfwk299Gz/62lfxzjdkYe/v4F0C7r0//y7eeuYY77z5IH725cfx7pefwt/97PP4s7eewdsvP4PXn/8YXn3+dXzu9S/iz778PRxvX8LeyhE+89Ib9LBv44uvPY2ffftNLEwkkJ93WvHBlQSJTAiolB5r1sfExATbvQWtFQVoqCyielIpnT7qmio0V9fQf6oxHnFgPGBCztWNEWcPJny99JmUsiHK2gjjKWbEVNyE2T4v3PSlZcVnGAt5TILFClvK/cZifxQwFtGHF54jkM4RmPmoqConW9ajhfJZtiqCUAEjk14V67eK/wswSwiu7PgCXnnre3jhE9/FK5/5M9o9s5IQ/8SW+ZTdeUVMriwFbHMZLisg6ApKCFR+JsAVEMtnInfzCVSRuAJUeV+OUcwEdg+WHwKzStV5r7TzhE5KNV/X1HYo71XUqOG2mggqL5yWHsUrVDIoqpRCmqaPsOp7cOtgCfvzGUz1u7AyGqGE7SejJrA+7sVSzomZQTOmWFYmQtieT9NLtkDbVk752siKbYCdvtPeU8vMVwebtpnes5ngVMPGYM/EbEhG7Dhz5gzuO3ce51nJZ86copS1kk2qeFEfQU97A64TmGMro1ARbKrJLTLnNirIfBXZZVQMLaFsaFHpuJFSToYszc6jdHCer8mSlKflo2som1inZF1HOdmyauZQmahQNX9Ab0n2HOdngwsopuxtj8axs9LHRJNiYvLx+lxYJXPuLvZhcTIJTUuDImlr6+gdWUSC1qnqCc46qMR7EkDiI0XKykB8MRtQpWogKBsYWGTKZsr9lna0tXYopYUAVTep7zEmGZKNn5+fz9/KRIMinMunh2MjV9aQkWub8cJrX8D7v/1HfP7LP8a3vv+X+Naf/xZf/c6v8M0//w1f/w5f/+6v8b13/hp//uM/KP9/6/u/xc8++I/4QMq7P8Qffv0O/u437+Bvf/kd/O2vvo2//+sf4YsvP4vHrxzjpSeex/NPkB3f/CourF/E7StP4c3XvqLcj/u5lz6Kb33mBTx3ex9ttB/ScyyljP65pKwUgUgEH3/tFfTHfdBUFUBN1qyvKCEgy9FCpmutq0TcrsdMzIW5qA3zMTu9pQ4TfgNW0h4s9bkwm7RhLGrFKD8LkRyqSvMUH1tadp7JMJ8WgrJZ5Os9lpRSwJgpIFAVxiwtZpvQv5OZpb6qpD+AiVMY8wSYVDhk0eKyMvQPT+Gpj38BT7/0dVy++TECrJogp/2gYqljwvTH+hGKZ6gEGk7GbYsJvv8FWoKQbVxDpVPLtqthYq1uPHld28gk29yCcsZDIevmHixPnaqsEeD9CZRS+H/tCUArVW1KqappRUW1hrKKOt/vwORgCHYDPy8v4cUza7OUEvnaDg2OVsawPBzGwnAEh4tZgrSPbJnAykgYc4NOZWLBbM6FoZQbAwR5X9hG8FXCQW9p6aqBsb0cRrKneE5jTwOshlaEXAZ63C40N1QgFHJRCrGBq3jBrHTpYXNYdWjraJaLQi0z7xGZeHJnFvWz2wqQqqfoFcfXWOgLCbjKsTVUTZFJ+VnN7A6q5XtzO6iSLYtqfp/SdZdA3EPVwiFqlsicy5cIzn2yJcE6soySzCw96RAcfXFszcewOBLC8ngEqxNxzGUDLH5MZgL05c1KJ42KjV5HsNVL5w5fCygFWNUyCYGNVnCekvTsCdtVU+7W1TYx2bQqpbG+hUX8ZQuL/H/iMauEicuZhYsKyZT5OENQni+gNC5nouQxRdpev/MM/u2//xf84Cf/Dn9GAH6doPzGd3+Jr337fXz1W+/x/w/4+pd8/QG++4O/wjs//Rv85L2/wwe/+o/4+2//AP/tG9/G//y7v8b/+ONf4Q8ffAd//uXP4ptvv42nbz2CBy/ewQuPvYo7Vx7BKpXEI7dfxseffRtvv/4lPHzpGJ944g6++NJj8Nt7laGtajJhNQFQVFyEUDSKp599DkcHO+hqLEdvcwXaakvJnJSgBGevug4jISemGR+zEatS5gjCuYiZW7Jl2ISsz4Cs3ENp16KhmgCpYVKjX1XRt9YS6ALMomIBonRE3WPNQmHOAr5XRMCVMrYZv2RpBZAEooCyUgAqbMlEWk1gitwcn13FMy++jcef/SzGZnapUPIVCfuRs2cxNruC1z7zXdy4/TzjURSMsKZ4TiZN8Z3cFjMBCyBVtCMVTMziW2UpklKqo1KVSum4k067E1Ty70+AFIBWsJwAVcDJ12RNWUKinFK2tqkbJqsHfocNQ3E34n4LA4TyjBdSywOpGGCTQ2lK2AEsDIYxOxTCcNyFwbADWZZpSo2FQTflrRvTQy6kIjYEXHoC0w5bdx2culqEHa3wmcichnrYCVTplY369EgELGglIxYWnEEhwVjEbFjGiq9qINuoylBM2VLTWIP69kY0kDFb2mvRbO5CYzqDhrkNNG5cQfPmVdSvXSb77aJubh+1i4eoXbmE2nXK1LVLULHUUrZWL15A5fwh6lauoG7zOlQsNZs3ULt2nZ/xO8tHqCdQKyb3UJyeQKgvShkbwfpUChszSUwMuDHW76bX5bUnrAgxeFqa6+l1qhUJ20CpVCeMyAwppYb1Jp0/efmUoVQCBQVFisytJyMKYzbKc1rUGjQzqzYzuyo+U6SsqhGVbMiS4mJK+nycJjDP5ck0uBMZJd72PH3nBJPLX//hv+P9X/8XfPDrf8Qvf/PP+NVv/4hf/e6P+OVv/xm//t1/YeF7v/mj8p33+J1fcPuLv/wH/Jjy9r03X8W//7Ov4Xc/+iL+5tffxv/5D3/A//Wf/wb/+bfv4nPPP4FPP/cs5kZnMDuxj0uHH8WnXv02nn3sZTx89S4+dvcO3n7+LjxM4kVynvnnKNXPUd4XYXFxDo8//igevHsbEb8NarJmb0st9G1qtKmq4NW2U6Z6MBuyYYYgnCco56MWzIUtmKCMHQ4YkeE25OxFU00hfft5ArEI7W0NaFOz/hgXFZTIRSJbKWGFNaUDqEAmQ5SQ0Sgxi8hQYhuqqlWMfSm1LALOegWcImNrWWTSxtLqHh598hN49uNvI5oYxan7aaWocvLJjGu7l/HQk5/E1NwuzlC5FHPfeflFaKTaMZicBGkFGtiGOpMdJpsXDk+YiiGNeDKLdP84MkNTBGm9wqr3YPkhMGvquqmxuyldpTe2g9KrC3X13ahr4PsNXSzdqKjVKFO8EkEfBqMu2E1aaDp60NTcAb/LzQAdxvpEmuwRxeZ4EhfmB3G8msON7XGlLGV9GE+ZMc7gHR+MIJcOKSD3WzSwdFTDQpbUdlQo0lbfXgNdGxuqsw7G3kZoe5tQWlmIwvJCFDGrFlYV4Xw5PVlZPkpqy1DNxqhqZqJoVUHVUofmjiZmqAoG61ncd/9HcJZZurq3Fz3M1J2Un+pwEi2UH5pEBupoGjXuAFQuL1R2F2odbjQFg/xOAq38nibB7yUz0ET60RJMoNkbQG17JyW9FrsraSyNhjAz7McCVcF8LsrEQ0lLxsylHRgboPex9pIZKwlKsiWzsvhDKbW1zM4VBFIJM3shpei5c8rQiQRDHQGsAFPYkkBsblajmdKnqaFJGTYR8FZW0Jsw4CX7n8sXUFYoCy7LTbvNLWqykwrxVJZg/M94/y//mcD7J3xAYH73ex/gjZc/jVc/9mk8++IX8chjn8DbX/wR3vvtP+HnAsoP+H2C9ytf+DyevbmDRy4u4vrmKC4sj+HG7gFu7F3FzvQ8Ug6yldlAi5HF9PgRttYfw6c/9RN85uNfws3FVRzGPbicsiLQrqLXK2aCaeB5VzDBnkMqGcXduzfwxOMPYm9nDT1ss7baSjTT9/U21SEbsCnecjpEhUW2nAmbyZ4m+koThoNGDHi0GGXi1zRV0GcXsS7ImLVVShJsblQp7Fkud/mUnFeAKUXxmkwKBYrnIzjp8coJugr62XKWE3CqFNasYtuIlBXWLKuqwurmHp55/pN46NGX0dljxf1nJRkW0Me34eGnX8bLn/waYkkC9jQZmm1yH9tykix7cPgA/X4tVjf28fIrX8DNWx/D7Tsfx2OPv4GHH3sdL7D+9w8fIpAZB1Sd92B56lRXrxsd3Q6ltHfb0dnrYnGio8eprN2i6bLQ6HLbTh/Xboa6zYTuXguSYQ8znQX1jY3M0DTQ1NmH67N4+GgRH7+7jQcPJ7A7E8XRQpo+M4OJpAOj9ATj/R7k+gLIpaIYjPmRJptatA3oaS1HV3MptJpKvq5gqYShsxEuI0Fv70J3lwpFzKrVzXVo7KD36mlFS28rWntboO5qgLqDMlGtoo5nYNZVKCb/9On7lRk5Z86fzMqRxmmlXAqbO2CtL4a7sRQuyigT2bebgO+m9GmvKWaSaIKe+7IR2MnWKiwYm3Do6cBlbxe27RqM8Fwcqnxm9SaMpF0YYaKZpnwfyfjJkvRCGR+9kxXRkBEJ+qNEzIlmSrMaZuc6yhYFmAIubisIrlIGiUxtK2KWLS+toczltdQ1E5yNijdtkh7ZJo0iZUXS1tf+CZgnvbrn8gqUzp+zzNaSwYUxxT/l89qTXhfe+8UfCMx/wrsE3a//6r/iW9/8OVJeO2IDGazefhHHj72Bl1/8HN7/5T/i57/6ZwLzn/Deb/47vvz2V/HQ0TKOV4ZxsCBJdhx3jtZwa28dF1dmMeR3w92lhbHNCHO7jCnSrni8WHQ6sOF34iBix61BL9KGFpw785GT2UElbEPakInxEVy/doxr1y/j0qVDDFN56FjnbrbpkM+G6YgLU5SpM+ET+bpAxpwiSLNUUIN+PaZSLvhtVHmlZ1HJhF1GEFZXiZQlO9Gj1qjo2wnKIiosmd9bTLlfXMLEziQonS7CYqVUK8KQfyrClFW0CCeMKdsGAlaF5lYNbt9+BI8++gIuX30QZZW1OMu2+sjp87DYfHj08Rfx6BMvobvbctL3wbaUzp39S9cwPbPKpFSNjc0jgvJ5XL/xPB64+Tzu8PVjtAGPP/E6wtEcgU52/9fALKluh5TiqjYUV2r+f6WoshXFFS1KKSpv5nv3SgWB1NWNMCvfZNQyK1WgtbldeRDQpZUJRc7e2p3EK3c38PLtRXzszhI+emsdW9Mp+M1qBB16+J0WRAIuRHwm+kkZw6oiY9ZB31HD/+tg17XCaexm5WvRR8Nv6KnH2UJKEkqMSrJGFRNCDYO9sUWF9q5mWN1mpMb60c8ir2V86lz+aZyl/BWzX15L800QaulZE64eJAmuZIcKITX9bW0JTPQlemZZXX0F7N1qnksT7PQ9KU0VJsjkS7p67DtacODUYI6yO9hcDLtGhZhbxyRlVp4enaLMGog7GWRejA4QpGkPUgknklECk8FSSe9Xw4aWTiBhxGq+ltk85WzEMpFWlLHSGSTAq2dQNJL5WtUnPbICyD+VOspYVRWByYaUzqIzefk4y3IuT8bVKpnhyQL0Ti1N9TgcDOKn3/kJfvGb/4r33icjfvDfWP4Tvved9/Hk9UdxPDGB1x95Gp/99Dfx3i//iHc/+Ee8+/5/odz9F7z5qa8jbOrE1mQKF5ZymOvzYYuK6Pr2DA7mRrCWo23p78dQKITG8nK42jqw4PNjze/Bms+Ow6AZd/qdGLe3UaKLpMwnixUp4HQ5rTgmILe313F4YRdXLx/Bpu1EyNSDnN9OthRfaces+MqYHXNM7OOs4z4ypaxy4DFqUCGdPOVF9NmUshXFTHKFVBulrFsyYRkl5T1fKcMlcmyZiFFM7yc9pVJk7aITQJ6AsqKGgKyhd2f9VrH+q5kYBZgGswU3btzAjWs3MD05hfPnzyuT8z9y5jwi8QyuPPA0Nnduooy4yOP75/PzUdvYiis3HkE8kaUtaaI6eAI3+b2rVx7F7VvP4M6Dz+HS5UfIqA+jvd2ktF0R4+AeLE+dcjl9MBossJptCPoCCHj8CHpD8Lh8sFhcMBhcsFn88LijcDqD6CVbVtc0QVXfrMws0XXr0NHehZ72DhwtT+GVhy6SMXfx5rNX8PytTczQb3mYMS0y3JE20XtSfjSr4GFW9TicysQFh65RAaYyLa+zGtbOWtjIhF6bAQGHCRG3Hp2UQ6fzziBf5oNWqphM6nCepvw+ZuJiNkhDWyOqCVIVfWdDnQy0E8TSOVRMiSiAZpYuq6lEeUMNJVUVBnpUmDY3c1sLe20hDNX50FXT59CvuHub4WM29js6kTa1IEEGz/H8x/T1BGol3HXy/XOwtVQgau9AMmRSZkj1x2wYTDqRSTgQ9vQq72f4f5ryK+w301NWkg2rWaoIUGZ1GRaprEJVeYUySUCWB5Ee1ooKyl56zOamZrLlCRCrKyl9GSzSKVRNUJbL+FghMzN9zvnCQuWeTCkyuaBU6ogAryajHqWcePdLX8dv/+3/QSb8B7xH4P2UwHvn3b/Dn//ob/DdH/8tvvnD3+OHf/G3+Nl7/4Bf/OIf8MF7f8TvyJjv//BXOBzNoJ+qJWbQYGumH3d2p/Hw4QyeOiaTLmQwHrWjnUAoyzuNIFXLMcFzJ+XADYLp0N2DSwEt9uJG2pNGJgqZvVRF4FRhaiKH46Nd7G6vYWN9CRf2NunPU4jZDUg79RhhfU2F6S/JlhNUHiNMzqOUtlMxK3ooX4sLzzKpydhosTLjq4yWRjymSlVCcJINSwvoKclePK986ZtgDJSQLWUes3TM5LOUsH4qCUYBogJI+rxqbiupWJT/yZ7Cqv5gADeuX8eNq9cRjydx/2nGIQF4jlJ2YJAS//gORsaXmCAL2R6FZL/z6DHYcOXaI3C7g9C0dWL34AGy5XO4cesFHF99GocXH8HVG89ga+sBnn/VydxituM9WJ461dtrgN3mQVcnQUbQmfRuWMw+WC1eGIwu6AhMPYtW60APpW2vlhK3w0SAOqAz8ne9NrRrrLBbUrhzfBdPXNvHYzf2sZBLIEQJGpExJ7KHDKHsziYx1m9HU30NjCYz7HY7PHYzHHo1G66M4CQoyWRS7LoWMisD2mVF2G2gbyjHfefvxzlmlcLKaspaKVWUDmdxRsYLy4pR01yLBk0DKihjzhay8orOKlnzLCXUuZJ8lJENKwjMWsrhcHcDRnU1iLaWwF5fAKOqCAaCsocANaorkA6ZEWfGTzAg4r0NCKrL4ef7DlnWUVXM7+fD1VSGQFc9vJY2+BxdiHp1SmeVALqPmT5GySVFgBnj/rSU3/V1ZMxaFUEmM3pkkoHM/mH2LpGZP+foM8+igOwnn0nvbQ1BKGCUYZOGBvrGqjplwoJye1V+HiV6HrMtfyfTFOXuDr5fUlpCkOZhOuDB94438TMmyPdeexZ/+Itf4ze/+yM+oFz92bv/EX/xi/+EH7/79/jhT/4O77D84ucE5bfexzuPPoXPz07i09ND+OT0AL63P4+fMdl+6mACH10eRNapg0ndiOfpO7+434dvXhzBO9dG8aPjYbxzlMH3Dgbw5W1ZViaCp0adGKNKqqUikee9CDBddiM2VxextjyH1eVZLM5PYWt1AcmAE65eDZJ2PZK2HvS7dMi4jMiRPePWDv7fi62RELoaCTy2ZyVZsaQ0j4mtRAGnTL2rqS5BS0st/F4HZiaGcPniBpap4ianeN5DKdqBOoJabmTnPirEW56wpACyhomviglfbpMTGSusKcD0BAK4eOECGfM69Hq9smKGTAYpJbBn6aWPr95S7si673QerUQR7jt7DpFoH44OryLkcSPTH8fFY3rpo4ewvX8Hh0cPY2vnFtY3byIUyeLsWRnSkRsz8j4Epp6As5r9BJ4V7W1a6mQrOqmVu3vt0Ju8BJ8LvTp6zi6bUrq1fN/ohE7PLYt8V9PpxyNPfAW/eP8PmB9bwsrkMJbZqNuUO+tjafoBD2Yo7zZn4gxYBzSaDtJ3DzzeANmZPsXUDmuPzJWtgY1MJsMmNq2agDQi6jEjwAxazowojHmGkuR8eSnyysuQV0b5R48mt4HlSRd4BWUK/y8iG5XUq1DKBFDBYKhpqWdRobGzCTVNtThdcBYdtcXIaesxQJb2NRXBSlCaawooZwugayhBgIyZDJsQtFNekcFj7ZUINJfBVV8KZ0MprGRNa20R7GRNJxOLx9KBkEtLlu9Q2DIeMCARNCITdyiv/ZTPJkMbg7MasvRlQ70ArgaNDJSKCvrEs9LYZ5VeS7lzppLJp7pK7reUHtpmApnyVTI5g6mYTFmQl0cQ5hGc5+inGRAEaH7+eWZesgcZV3p7V8N+PD0+jMdyGVyNhfDU1BRee+o5fPKNL+Ozb34Fn3r903jjjc/hrc99C1/8/Dv4xqufwSurK3h6egIPD+fw3NQ0XpmawDNjw3hxJodPrI7ijfUsnpxN4OpSlrLTgE+tZfHWMkE4F8NL0yF+14c7gw4cRo2YJ2P26cj6siB2pfg/2gn6QI/DgrnpHOZnhrG5NofpqWHM8/8UgenRd8LVQ3A62PYWHbz8Xzx/zEk701IDeweVGtuzsprqg3VYTYtQwXavrBAJWwknf3e4v4rZyQzWlsaxt72AhflhrC6NYndtWpnQoGZC14iVqKogy9YoNxtIp0815awUsQICOpl3LDOBFhYXcWH/AGur60qfyhkhg3Pn0KzWYHVtG1u7F9DVbcAZAixPpkeSTdMDOSwurGNyaABLTHJzs5uYndnE0tIBZuf2MLd4gNWNy+gi7mR/MuFBeozvwfLUKZ3OQ/azw2r1EJR6GEyUryY/wehGD1lRb/DAZAnAYvWTRT0EMVlUa4LRaKTUtcNmC6HX3IcHH/sSfv+3/xU7KxexOpFVZgHNZEIYSbixMprC3aNlHCwNwuu2oaWtG01NlLcWK1w2i+InbQSlx1DHUg97r7BQB0FJGesxwqRtoY8oUpjxPAFYWFWJfAZzAcF5vriYUo5ylQGZJ1KlkjKWFV/JgK9uZKXXVaCGWbqCASEzPhSvKT24DZVwtVYi012FSEsZfWYxLASaUUVwEnhucyvCPi1lND0uM35UU4JwaxlZswxeAWhTCYyUwMamUvrMboJPhxC3IQajADFCL+SjzBWQDsTtyr7s5na0tdShiazZwNLUWM/ML/Ncye4EWmEBEwyBmU/mK6J3lCl5MhQlElZAKp5UZhIVUO4WFlCaMcs2MPlUUabLrVUnwDwZpysuLUePphNLiTR2kn1Is23Hwkkc71zD8uw2ZsY3sL54FZcOnsLK4m1cvfQxXOHr3fWb2F+5iq3sArYjSVxNpvHE6DienRrFY+Oykp0XMTK/rUUDd2cXhmxdlLoaxLSt8DDxddBK1FeXk8EKTgo9pRTxgNLpU8HXYQJwbDSNdNqPcNiOZMyL/ngIyaCXIKT60FJpmXvhJkAD0s9AcGobaT98Bgz5u9BGxpQpbyrGUEtPL4wOB4LREPr6Exgf7SdTDmB0OE7AZzA8GEWmL8j/E5jMpdFGxdSqqmZirkE7ge21mmEzaCl5z9IWnUYg6seFi7u4RN+7s7VKMC5gdWURy4tLPOdx1nMxJWw+PnL/fXA4KdcP9jHDBCZtc45teDafLM7EODA0wusbwtjIOMbGJ5EbmyHA1zAxtYyRiRWMTq5hKLeE8soGJan+aSjnHixPnTKYfASij8zoRnuXSelZstuDsNpY7GGYrQFKXS+zvRV6rR52qxUWkw0mI0FpJdu5wwSpF+tXnsaP//5fsL26gc3JHEEZwexgiJ4ygOvbk5S4K1jKefl7o3KvYH29mltWqpGS1tyFkIPS1UZAmllZJjViXiNlpA2Gzgb0thNkbNjTIiHIEuf+VET6ibdipeYXE5gi4cpKFLl7nlq/rKJE6QSSW8WKKH3k4vPL6cFqKGnrqtFIWRppq0akvRzeOrIf2dJWXwQLZauxS9YkaqY07UV/kHKWPjhIUDrri+lJiyhpi6CryYeJ/jNB0EX9WsS9eiYTHeJ+E1m+h4zPjG9rR9DVQVmsRdirRW+nTLMTUDbQV8qMHRm7lNuhyllkFs95BagFBGe1BB8BKRMRZBy0XCYO0BsV8vsFlOf19FNtrTVoaa6gzC1n0Mt9m2dZH+eoJMqh7miHpqcTnYZuLC4t42jnIhbGGWgzW1idu4jtrTtYXr2NO3c/jVs3X8VwZo1BtoPF2QsYH9nC+upV7Gxex9LcPrLxKewsXcfFS49jYmQBM0OzmBwYg4vtZ+ztRCHVjEjx+voq+jA32UvujBFw8tq4rVVVKvNSW1ob4HaZ4PWa4HIZGEM6OCldPWQ6h74blk4NIjZKWYcBAUMHHN1UTtYeMmc7zJSoYYMaNn0HWhg76s4etGu1MFgMjFM9fD4HYhE3knEmj6QH0bgH/akAhvpDyDIePWRdueOkXdOMtjY11C2tsBLUVpuJarGZSlCHQCSI4ZEMQTiEyckRstyE8np+bhLRWFBZY0mm4skiaKGAC7sbi0wEI0qyFOVymuzX2NqCsckppFID3L8bUSa33Pg4BnMEa2YYyb4shkan4WOiVHwpk3MeQVlU8q88ptsZg9sRg8MahEHnoMQ0kCWdCPrj9I0umBVAmu4VM9mSoKSxtVmdZFAXjPyuttuM3Uuv4ms//L9xvHsJK2P9WBhOYTYTxuZUGo9fW1VuBRuN6egv2JD8XWNjKyumHTqdHkat3BjdiaC1GX5rC5L0ZdLh062uhqahDC1kpsaaYpSS7k+foZylZJCsdZ5eTHxWHk1zHoEocraQXlOKiiDV1tVC21SHRl60jq+bybRyL+c5ucuewVLKzK5n9h3oqKXXrISbYBPQiTx1mVphN7Yokxwizl7kIlZEKX2lo8iqKiSAS9BblQ9Hew1G0y5KdDM9kh6poB4DfJ0imCNk0MG4jX7VgChf++mTdGQVWRKkSLIkz13GME+W6ihjEPPc2cB55+TaGNQEotJzS2BWUpoWS68imVRuYFfVVMJs6mKQqdDN5NXT00jl0wiv36gs758c9MEXtaDX2ApNdxPq1fVwuuw43t/Dxx5/CncuP4BbVx7BQw++jvHJqywE4MqT2Nx6HoOZHQWYwqoTuTUszl3Awtwu5eYadpYP8coLn8Dtq7fJcDGM9GcQILAqSyjB888g6DZgJheBrruZcvssk0WBwugyS6y1WQUbz9lG6yJ34tiMbXBZOnkdsqZrG/RdbH8LPbqhBwGCL2SkjZA1fAytlLUdSDl64e1V0fqo0dreihYmHlkOpL2zFa0EmtzkrDdQ+lq1MJq6acc03G8njLo2pY50HY0wd7TC2dsNh7YHFoOOYDRBq9NS+RnhclsQCNITDqSYpPrRn04glQjTIyYwNNSHzq4O+sfTTHwytS8fyYSfdTNMshEZKx1CBUpS1Wq7MZzth9/npv2Tlfd8iKcGkeofvrfNITsyy/M2KHFcSF+aT9VXyji4B8tTp/yuGHzeOEK+JBxkSU2bHs3NHeju6IWhR8+Tt/B9NyWsAwa9hZVIb6mzE8ROOOwBXpCPgLVjY+MRfPTFX5Jh0pikbBgfSGAhm8DNvQU8fGEOG6N2jCaZ2fRm6mpZVr8d9Q2dlMsmFoKQmbKzqRK23mZ42FBhgiFGKRt0UiI6dARIL9rpE/PO3a+spXpeZMP58x+yJ2XgWW6FKYvoHdqKyYb51fDnV8KSTxCdz4OaYK2ppTehF5GbZPOZ4UvIpgGyZrarmoxIJqzNh6dDhRhlU8RjUHxjwNmFTMyKPjKeX0NPSgC76iljq/Pg6WmgN9JjSG5uDhnRHzEhm3QQnBayvpx3OwOpTblDRub7uiy99Ipyj2UpWbCc8q6c2wpUyf2HZSL1ZN5sEZmU7M5sWlYmkwjIpAWU6WTLoiJhTKqH+0+ho7MOsYQN/UMuDI4yOQzZkOhnAkmZ4Y+zrpkMNL0NaCZL17fWo0FTB62xB2lm8Iu7xwTmQ3j41hN44pFncPf2U7h96wXcffAlvPDcW3j49jM42jzEw9dv41GWC3x9af8qdld2sEvPdeviRdy6dIyLa7OYTjCBM4mqq4vJ7gUwEXQ6mYGlKkUxE1AFJXdtFYHZVAWXtYt+uxdhJt+gTwcr68Zm7YSV7GglsOwEk4XnatM0IGGj+rD1Us6q6Wcpa3UtsLdVklFb0UvgN2kaUdukQj1LExNPM3/XSJvSIvdVtjQw8ddDLe831qJD9sn9+wnUBBNJjFI5qOtANuSisrFA28vjkzndbrtSIiE/BlIxjOX6MTmWwRRZsUWtxmkC7wxVjkjzvmSQ0nkAnZ3tykJkMgNL5KzL6UCcnj5Cjx8KeRGJReANhuAPxxCO9SOayJBFh5TeX/lNAesnj8lWbly4B8tTpwbi/fC5AvA5w0R4ConECA+YRZL+Is4dBXwhSg6P0nNrNgiDulmRAZgtPjj5G4cjpPTWbm48iBde+jPKUg+GkjJNLYerm7N47PI6Liz24cJsBDvTlBlhK2WwEyazX/GuPT0WdHUZCUwtOtVN0LJBezQ1ioSVCouxgox6HWVnPZpYZNKx3NOXx+x85sx9ihSU2T3KkiPcSgeKVF4dM1G4qAaRwmrY80phOF+EFpnxQcmVd+60svxFbV0Z/UU7XARMqqsGI8zGcYIz1l1HecrMbe8lMHvRR7bMJl0YGfST9cmAZMkkWdVbV4ikqQVLo1EMJeiVAmbKWD1ZkpKKvxe/Kf5SxjZ9zPYibcOUcJ3tTSfd9wSg3LYlvbCF4k2KBKw19JnMyMy+NdJrW1mlAFKKZOT7z95HpqjH4EgQI1NBZMacSunP2pHK2AlMG8JJSsUog97Tg05dMyVfExrbTsDZzcDsJBvVtzYR0MO4fv0hHB1cx/LCDjbXruBw/0HcufMiPvH6V/HiR9/AtYNjPHL1Ch6+ehm7y6t48aln8NZrr0CeAP7glT1c35jAtdkB2DsaeB2s2/P3o62pAmmLBg/NRPDyZhqPzgTQx3qSiebJoBnDKRemsiHMjEQxmQ0iHbUTrDomLg0c9JVBesoImdVN8Dm5X+mRHWBS1NPXG9TFCNP/m5noOrvInJom1DVQ8jPZ1nMrEzmkE6iOFqaOslrFRFxbWwVjO/fby6TQRsvEEiURpPVd8JFxe7pbGYt6hTWdLitjnVuHGT6Pg/LXgkjQiWjUhwomfOn0kfuB5V5Pv8+JRDxIu0QlxiQvHXHi9YOUuKlkCEH+zuW0IeD3IJ6IIZ7ugy8UJzD7YbK7CcoSxVfKOLswZmtb24fAHEz1I0GtGwv3cydRgjRMMBCQXrKhxaEwpJ2sKGOZVspdMwElvbgmelKTiWA1e+lLTbh48WN4/mM/ZuZz48b2Jp69dUBfuY0r6+PYnkphfSyAvTlZJY8nywuXIRiz1acwZntbh7JGaCk1ttzdXlFeQOlTRHZrQFWdhppdh/YeK6WKSGkpZNkeHXpp/Dva2xjMDFoGRHHBOZQScPL4+npKQgFmrLAG7sJKmM4XK88GqZbP2ICdDFQ92dnCYLDoNUj2NmHe3IRZM0FKcGYYDLm0DzG/gazdC7+tGxGvAX1BC6ZtHVg01GFCenV7ajFNdhpNOTEYtdGLOTCV8SNNFg26uiiH1Qrjyuugq4deqhddBJZIvAL6yTw2qEzHk2ETWc+ngl5TZgEpnUGKZFXdGxgvgCdowuRiEqOzPowwyQ1PujA05sJAjmydtSE1aEGCJTpggYuetkckXxcZkxKuvrUOtWQTdacaOko9LZnLxOuyMlkEIg7MzU/gxvUr2NvZobc8wO6WTJd7A89/9LPYmF/n9SVxvLlFCXwNb778Cj79wpO4sTePu0dL2J7JoKE0H1VlhdDQ86YcPdhL27GXNOJowIorORceXUjgeCKONFVEhkBMBYxIx8xUGRbkUj6+54GOTKdVN1BqtiJGiesn+GRNICkBvtY1l8DcVoGwRU3/30h/Xc32b6C6a0ZHG9mxpYYglDHgGsZTLb289GifFBlDbqqtRjvfb2+k/G9pJAE0oosyuLuHlkrbBaNRS/9rhddlg5eADHjsxIMNkYAbHrcVjbRFtXX0/LU1JBYqqohfAW8Z7Yh02p1jYqqsLkUo7CTj2uChh/Z6CUyfCy5+T5427QmEEYok0NWtU9i1sJgekzErWxlCvAfLU6fGhsYwOjiCVDSBoCdI0DjhpHR12wlGs4s+kq8d3CFZ1W7xMIOQWb0RspiVQPYrxUjP+cD1j+PRxz/P983YX5nHM7cPcHljGrvzI9iYymA+G8Usfc/CsJPg9CEdd8NAL2E1aWE1dqOLQGlmhqtlplNmbBRI9qXRJphaNb3MZDF0Epg9BKWs/mYyWngsA+UFK7irBS1N1ZSl90NFUNfXlkJTWYpgsQrRQhU8BKY+rwQ91PCmHjUM2mYes42VrkXIY6Qv0mGYUmnNWIuLwXbsutQYMjYiTZ+YVabY+ZEKmRBwdJNBe7CRsOBysAO3Il14cdiKT8y58dhyGCNhA+LcZ59I2nuyVqbmpcJGRJnxA44uBPh7l61HuVOmtroMDapqNLKxG+tl/myNMiZXIp1Ueffj3NlTqKmWrncPJueiGJ5yIztD2TpJFh63YWCMYMxZkRiyIpZhZk8bEYjTx4e6YXS0kx1bCMwmSthG1DRRadQS9FXFBCx9D5nLHjbB4tfB5NfCQentjDAJ+83oNnbRnxngcPswlJvE9avX8OCNq1iaGMelnV3cuHCEh65ewN1rO7hxaQmtDaVQ0W/3dtbD0K1GMyVtiD4yRV/o7mqEtU2lyNq2Zvr5mIX16VVKOsRz53kMxT2IuJisKV+t3Rq4tW30lN0EZDdiTIJpSXBdKnQ2FMBKteJiQrTommixuihp6a3FO9JHWuhJuzub0aZpRiuBp2mVSTAdaCNbqqnGpLRpWtDO/zXySIqeDsWXGk29sNlNVH8WBZhJStRo2Kuwpp3y1qjvJUHR1pn1lLyd0PN/o1EPj5d2zmFVQCljyGfPnyFzVzGutSQtHex2M32rjczp4f586KM0HuhPIUP/qlY3U+GdMKwovuaWZiRT6Q+BGXD7EfFH0J9MEZh++N1BylofgUnU+4KUpWn6qxhigQAS0Rjc8pmDmcIdoPzw83tuOE0OPHT7OVw6fpIHbEc8GMHB0izm6DGn+mOYSAcxNxjE0fwgHr84hScujuD6ZoLB2gsTG6GXlSnAbJHFd9VV6NKooKHfbG9mgyorbjMbNjUqPkymr8mtTnIfaJ1KZs6UKWNj8ogEn01LMNkIDHoENrRD20KzT9NPeaNl8dOvDCWcSmdNjgw3HHOjj8GZiVvwIOXWc/0GfGbKi6f7e3Ap2YuxMD0lJZmfPjHs6ISHr326esQJ4LlINw4pGV9fS+MzazF86UYOr28G8PQk62LKh/U+Byb7PAxEs9Iz62FRZgJR2kbJFjEmhP6Ik6C1o50grSODNlQVUQayDlgPddUF8Ib0mFiMkSE9GCYgs1MOZCYc6B8lQ5IlE4NWxBWGNCPSZ0GQ5+OJEGjOdkrYJjS3M7tzfxV1THZMVDLR3+onG8S98CeZZHku1oABOqcW7cYONHW1oq6N0pCBXd/WjIZ2NZpYGujXWjrU6NR2oFXGATsoI2XaIlVFZ0ctk0uRMqRlM3dAS6A08tzVVWSA5kpkZRU8A79flw9tVy09ZgfjpZV10klZr1cWzfJT4tp6WpRhEQ99n8yX9WlblSUr3fTwQbMG3eoKaOrLUSs3MhScpio6z2O1Ur11MtGSQU0dSieP2dCtJHyLmfVg1FGmyjzrDqq6DnryNjJVByWrBRaLkZ6SxWqETtfF3zAWCT6rxQCDvkf5rcMmwDQqQ3wOSl0pAY+N6tGAXq0cp1fpYZfFxorImsJ6ctO1gDwSDSBGmRtnSScjGBpMU/q64PO66GGdylxm6UAqZBH71dXVif6BgQ+BGQkRcME4fVQSQ0TsSGYAffEYMgTqUDqNfhrX+ZEcBrkNOp30UCH0J5JkGxfp3gkbmctK9nz84U/gcO8RdLVr6UHpGZwebCzM48rmHJ6/tYEX767g7sUJbNOPTPRH4XfoWKEatLHRuyhD9D2NlH1t0DLrtrMRetngVoOGRRb7amfjUXLxN2lKBMm04wMhjKT9GOkL8LyZjSiP4j4DYmzsZEAmBhCE9HbTQ0GMMgjH+Z0sWWFmyI+F0QjmhgMYzzj5ewcW4mY8OWrDJxd9eHs3jNdW/MiaZeiGASSgtLdjfsiDtfEgweZAn98IC5mgtbZYmU97O27Cp6ZdeHM1jO8+NoG31gP45IQNl2KdGGfwj/Z7WL9msi4ZjbJWFqWOenph15O5uxtg66zEaIJgpURztlXBaWxCdpRydTaE3IwfQ1MepAnG5LCNQDQrQIxRIiaHHIj2W+AIMIvb1WS6Zmi6mcQ66tCoqUWN3BZXRQauLoHepoPRbUSHqY1FQzCSJYJUPUwMrogNdjKXiXVnIEj1/MxEz2fxMEgpvXVkJj3Bo7dzy3M3sthd3QzeJra/+L0W6DqZ/LrqFdY06VqUdmysLYG6sQrdshIe2U/WeXWTyY26RjgJtqBbC2NPE9m0BE6CykFwWum/QyZZzpKMxLoJkfXN3G9h4WmUlAoAJJBPQ2b5GGhD7JS8XjlngtNq7iLgtHCR6Ww2PUGlo9IjCKnKDASfzDiKBOwI+e0ELq9L104QdsNMCasUfs9kZL0Q1HbZD/fhtVM5kFFDPqoJvqfv7VD2Zebv5VhGsrTTaeCxe6GlJJYOn0RUJK4V4ZBHechtIhZAOhFCPBrk5yEex3gy3kxbpchYgtNsNioJ4x4sT50aiPRhaiCLrdkpLE8MU7pFWOIEYgzDiQSDP6mAcnygD4ujw1jMDZGRvIj53KxYB1nWx4uN47FHP4GF2SM2jpYV5UA7JYOBcmhseBrxcBpD/Tl+j8ycimJoIIKRoQTGs0kyCBmYssfLRgsSAHF3F9I+LSYZzNPS2ZL2YiTlQSZsw3DUSSkcxfxwmCCz8j0Lt3aMkwWn0x4sZkPYmCRL97kxnpTV0lyYpgydzwbI2lYsj3iwM8fjphz83E0v6MNu1om3liP4wcUBfHYziK/th/HTSxk8Me5FxNaCGIE0SCk6SGbN0kOOp93crxVj9E8LQ25lmU1HbyM23J14liB5eyGMu9FuXHa3Y8PVQhnWinigl95UR3lrUIZPxinph2NWXqcVo1E9Ht0I4eEVDx5a8eHmnAtjAyaEUwI+Ao8lQhCG+swIpkzwJeht+qwIEsg2XyfMbsox+tiG1ipUN5STGQtRQPbNp1+/79wZpdfSzbrzUZKHKYljlJDRjBuRjIv757bfhSDrK0AVEaCK8PIa7WR0i4eyzdpNsHegl7JSR0+qJaj1bCcrWc/MpGLR1yNk78Awk8/MoAf73NegS8OEVQSbrpWemmA0tcBt1ShTG/vpJ2WKYoDS1MX96Am8FrJqs6oYTionAae9h2zJbZo+dTZhRc7fg466YnrvPCqkYhh71UrPrgy5uJgsHDxHJ62B2AMPSywkVoygtOjgJzi8cpM9AWoj6FzcxqioAjKbzCuTPlyIhtzK91wEYMBLKetgQiCAvSxhsmOA8tbvtFIdWkhGJn5O++O38LdUKG4T1Y8oSxti9JVyDAcZNuR3Unk64KFHDQX5edChMK2b0jYa9KJDo1bkr8hYYUvpPApR6nq8jg+BuTc3Ru8wgNXZHKYGUwy6OCapgXOphFIEpDm+N0RwDsXC/E4f5aJXeX8i08dtlN9L47nHX8HE+Bz0OslgZrJhB6oryrAyt0J/cgcjpOmFmXGszE9jZjyHXCaN6ZFBHncME0NxBJmFh8gqAsgBeju5RWx1IkZgyXNOYtiYTmFtKkHmkk6kARwsZrA5GcP+Qh+2ZuKYGXApZS7jwdZ0jCAMYJqBsjEZJRhTTCoRhS1zDNDpAR8mWNYHnHht2IHPjZnxjUUvvrEWwDsX+/H5FUpvAipqa8MgAbUxGcLckIsBSL9IVpakMDvoJtgtfN+D5aEwpgn+fkrPJIGStNMjMRhDrnZl/DLNYEzKWjVyf2afU7nBVwCe4HVmApTN0z7cXvLj1lIUx9MBpIKd6DKoobN3QsvA76HP0rL0WFqhJ+PYmLh0ZPIOsoS6Q4WqukJU0efVqWtQR/lfSklcVMksTNYLpuwEHP3ngE0BebTfSYAyofbb4UtT1jLJeAgAN72fO2ajFLZy/5S34t8sXeiiVOymTOwxtNHfN8Ohr8MqE9Bz24P4wgNz+P5Te3jteAG395fwyevr+OCBJezyuuprKhQ2C1g7lR7uOIEpHjvo7D6Z4M9Elwwa4aIq0ovdaK1THpGgJ9O7qaT8+layZieyQSqwbrIxGdjK95xGJgaeh49+38F9e906AobXSQBKj7eLdkaYUYAWJHhiVFhxgsbrNBFccjOBBQlaCJelh6RiwfBADMmIV7lTSoCYpB8ME7QCxFTUh8H+CAI+B8FrV8Aa81ox3BdSlkxNxd0s9I9UHiODsh+/8ptkxKOUcMDBz31IhN1MCPxujLI2EUZ9bSVkYn1B0Xn6y/uVnmUP5XLA7/oQmJloGDPZPsrVNKYIEJlON5+Vm537sTrJ16MZ5NIEyFA/v5dmZkwx60tniAdj/XEWGlru44VnPo7p4SysXTSxAZ5oXxDD6TAzphadLU0YpumdzA5iIpfB/BSZdyaLbH8QIV6gtqsBZkqaiLuHnsugSE0B5GS/GytjMQIvhT0CcHs2oSzydbCQxjbBd2EpgyMCdH00TLCmcLySwQPbOQIzTkaycB8+elu/svaQ7EvWG50ia8ySMaYIYAHX7VE3Xh2147VBPZ7PkL36ejFtriYo2xXW3Z5OYiHrxjKl7+5sH3Lcb9qvQ4ZJRHxqTjwrGVjeHyHohwna/oheWcVgPkfAkh2HIhaFdaeYOIYTFgZoB+UsPafcwsTPPOZ2tNaXoKz4NIoK7kcJZVt7Rz169GrUUyrL7WriFRvaatHW24K6lhoCUd6rQGNLBVraqpXb31T8TlH5ObRQ+vnIzCECT9g13GdDMG0nAC2wRwywh/WwBHth9tJLkb0MTspTAkYBI+Vgl4nFKD61He1dIiUbMEsgPT7fj1d3xvD6wRQ+uT+OT26OQp4C/am9aYyHPagpK4ZeHmtAe9JUV4MWsrWBflEncl3XTGugoffvOlE7ERPjzY1M1IyQsBCloFdP/8f48ejb4CXj+qhExqMmDNECOCm/TdxP0NWLKBOHnxI74NTRIrBOaVNmcjGMZcKIEyTpmFcBm89pJAhdBCv3TSaMh+nLKd2Dbj2yKb/y/UzcpdwfPDYQxkh/CLOjtG9hMj8BN5T0sY0DjP8wBhN+EpHcQ+ylAmKCpnrL0Epl0wEM8nuDaUpVKsk4QSgqcCJDxcn9JaJuvu9RPktEAgqTyqiByNeTOd70yr1tZFQyM5n7HizJmCvjBN8AZocpVe/N2FnMpbA5lcHGDIEkJ8NMMJoKKYs6HyzksDc/QhYjY00N4uLKKHZmB8kWTjJtFGvTfVib7Kc07sc4GSuXkg4WB7Tt4h1lmKIBvWzsnk41fWU72hqZ5cvz4KVMmhsMKEuSLI0lcbg0hGvrWVxazmCRrLQ5GSQI0wSJH1PM+rLAl5TNSYJyPkn/RxAw8FdGQlgbixBQKQLPi/WJMN+TRzMwAZEppsRT8jtzQwQ+AbVEWSyvRZYukEWWh93YnkkoQB4gmAZCJspQI7JxAp37X8z6WD+hk8Qhj4Ygi84Q7HKcKf5+SBLCkA/jlIfiaUX2Lo96mVTCTHhOMqWNdcLvcX8DZNhBATSZNEtpO9HnYT27yJg6si2ZlgHcl3DQM3XS17SczF6hlOvpblI6XTraVOjtlsF2Dbr4WTeTm91D9qDaCPcTmH0WgvMeMFOUsyxBWVEgyeQgWyaSEPfvIUhMZKAeenxNTzPqNQS5WoUGtpmXXv2ZtWG8uDqIZ5cHcGuMVoIJJc326yOzHTEmZpJRFOWdga1DjQj9YTl9YFdbG70m5S+BJmvumrp4bromWHrr4JExTV6fQ5G5nbBwPzWl+VCrymHubIaf8lmeRzJK6Xu4OKisPxyhxZEpj156VWFL2SbJfhMZ6SsgEOmRZbmbPoJqmGAaiFCdEDjjA14sTzEWRpP0+my3oSiVC5VTyouJwRAyMVkChqAJ0TJ4zaxz/t/nxyJjeG2GsTfRp/Rl5Ai+5fE+tqsfy5MDCokNxr3cP20ZGTRD4MZ47CDZNddHy8aEEKM0jvmFbWXIxUXr1s9r1qOA8lVkrNyjWkbbIZ1IHo9D6QW+B8tTp8YHo5gbpc8kFW/O5AjMJAHIQJ9M8v9BrJA1J3gxk9kwL8zHrB8m+IYwKR6RJzXHi9sYTxGgspbsiNK5I95N7ni/tjGOXQJ1kWC7uTOJG9ujDEwPM5KNiSDK4ySwOsKtLNRFibo4EsE6PeLurKx6MKAAbGM8QpaM8704Lq8TrJtjOFwYwP5sEkcLSVxYFHAGsDMTJUBTWB0LkumsBB0lKxPDtIAnYWYSIdPO9SlLai6PBLFOWbw44mdSieHKJiX1aEBZLGxj0o/tuSivwUWQmQhusuZMRAHXbJYqgUEtS1Uu8vvTQ04crg0RVBaFDZdHmLn5u4WsgF48rpuy36hIdPl8m6w+TikrCWuE5zeaFrZl5iVrZgjCFCWqMPEAi6z0INP6ZMhFZh31k7GClII2yjmLlizEQJcVATvIUHKbUw/fd/D7fl6r9M4GEvSjcRO8MQPcZHAPmccVNcJNhrIH9DBTTurJkB1ktGZ5jABlcD1lpEZWJqQ8tJBN9ZTiNiaFQ1qAG0yIw1bKWVURmioL0FJVjhZVNapKSnH+zGlMkim+cHkFVwYCKM8/q9zx0UJZbSb7GbobqYiaYSXb25hgnOY2GMl+dum8oZ/Udqkhd4fI0p2qqmp85c038U+/fx///O9+xPID/P7nX6XSoHe0tLOOdIoCGU/7mBjZBlkmWcbP9oKAKEkQebAwHscW/18eTzJ+qXgYZ6NkRekwzJHN1qf7sUnimCJoF3NRkkEEiwTd3CgtE99fZ8zOMS5HBvzK5JIVxuTmTB9253PERZbHZOwQsHNkaQHqDK3MJuN+NksSI9NmCO65XJxtKCt1kFEJ2j7Wj9vUg0YmH+lAalHL/Z510HT3oqurS5nIEKScvgfLU6e2pwawNJKghxugBBxQlo84WBjCEuXf2mgc+3ODuLQ2gpt7k7i5O0X2oX/jQbeZNS6vTODu3gJubExglRe4z5M7nB/kZwkySEyRgVfXx7AnF8XXe2QiWWrk8loGVzYGlaVHdkSezsri0H1kx36yYgLHa5TRo34CLopLK0MES4rAiGCesnCRXm6eTCjMtU2wbU1GyJz0mvNxsiyBNxZiZfsVEMmiXzky0xy/vzDMwGKAC9Nt8HcXVgawy99NkcEmCeTVMd/Jk8mmwoo/HQzq2fgOKoMoJY08Z8WqrIS3v8jsK8xJaSufCRuvM3mMEcTCunsE9TQ9mABbEtR0PzMzQTqSsCnyekI6tSijpwbsVAZ+Wggei0CMu08my8dc9D702056TI9JHqpE9nT2wq5tYmA3Kv6qo6UKGplHrK6i5FXBRinqJfhkGp4vrocvqoM3qlcA6QwZWIywEvRGka0Et9bagdaeRjS2q+gf6dt4XA9B64nxe4q8paT09sLF85Ipf3LcurJzqFeVoqmBsrmW8pkyVeb81leWI2y1wtjWDJemHk+x/jqqZAmPEnRpGmHoaISFx/LRr7pkOIMgtfQ2Ub72KtMuwx4e265VmL++TlZ5KEJF8XnlBoZLWzN4/MYeduaHaYdqYNJ2IBUwsQ5tytKnU4MR9FEqCoDWpwjAUdY9wSLPSV0cpXUaYBImONemGH8E6gZjcHk8RjvmxwJtxhZjdZKgHJalbljmGMNHa6Ns2zATcpAgTOGQhLMxneYxTyTtvNy9MhgmPpK0fWklNnfnMmx34meKsU0sXN2e5Dn308ac7FMSgwB/lkp0YXyAx4wj7rPDLYsAhP2Y5D77kwH6VvuHwLy+NU02YZYg613bGMNlSsdNnvwlAnR/YZifJfmZrKSeUkB2m35ih9LgwvIwgZdmMKfIKDE8eDRNjzfE30ZxcXmQ4BomUAcJxiSBGsYuf3NlLcd9DOHqRoaAS+D2bha7ZKirawQJGXFh2MfkEFUAcmVdlicZxhVKqAUCa47MJd7yiHJqm9+dp/zcJQPNMsgXs0FWDMGb8/L3ZNnJEM87io0JqgH6yEXuV17L0pICtgXpsKFk3ZoKMOkwsxJw05TH4iXnMnbM9JnJxPSsq1QSfF9ueh6SHl5KVkkgCzyXo+U+XJTf8nqlIecIwpVcADOUs9MEndTJxkSI7G1SGFw6nvpDDHQCL0v5K2OnfWTDuFfLrOuhpDUpEjZJeSudQmG3Fi4yS29nHTooLbvIajpK1Z6OOtqBGhYVtGQdD4Hki2jhDvcSYJSHgU6WLr4mmAM6Ak3GNXtgJCClQ6mpvQq9llYyqvhPB3wxAjjcw+/2wGBvh1bGDPWUzfS3mjYeu7sZ8jj0qnKyWWUxamuKUacqQTMtSFd7E4w9GvSqmxEyGXE4PYxLsxlcXc6iS553SVmqTOgPGBCyd/L6jYqKGInT4zPQx6nAspSUsu5TPGBT7v5QN9WiqqIElWWFaKitVP7XqGUcm6WxVulEmmSbirffJiAurOa4JSiY/PcWs1giYeSSXuyRXDYIlF2CT8oOSUOJV35viwBdpwq7yHjdnaE6I2hFMm9M9vH9foJKyGicyTqOVTLuFn+7PJ7APAG2MT9EZTaM+eGEshjAzswAS5+i5h68MENcDGGNbHuZAD/gdxeoFg94ng9sTzOp56gMw8TGKJXWKObH+xWfmkmKFI5wG/4QmIs82OHqCIOUJ0yWu7k7whNNMOiGeJAsjtdHcLwxqjwIdI1Uf7Q0SHCOM+iCBG4KN7aG8cjBOG4wSE8ewTeAh+V/vr/OCxNZemMzi2sE6oXFAQKVoCczyvzZZXqu4+Ukrqz0UbIGWHG8UFbYpRU27kYWe2TTDTLidJ/IQzf9oBT6RgHeNJkx6+I5hQgGJ1nJRHCZmUR8BBQ97hTlJ9loj5l1mZJ1lkw5xmCcoufanyeYhhzcv8zfDVFOB5Xz3JySfTowkTZTZtoxHDcza8pasQQ7pa/4W+l8WmRS2KCn3JlnY/EYm9NxsqeMq9I/Jvm7mE0Zkhkl+GYI0vkcA5HBNEZgy4QDeSjvcNKsDLXILKEcGTVKxgzQH1r1GrKMPCdUrfRC9nbRO9Kj9ZBpuvm6h2DU9TYz6BtgNrbCF9DC6e8kI1J2eqTHlq+9Urph5v57yIhNBHKDphJ2Xy9lrlmZR+tiErC7u6Ezt9BX1qGls5aStg51zdX3JobXor6RW4JBVVsNeVqXyNMybmWiR21NNRpUZOzGOtg7WhE19GAyKn0BKWSTTnTIpA4CVzrK5qhWxmTRMoJpPC3PRBXrEiHrxBXpKTKzn/LP76SHdBihFlauq0JbC6+7S4NOTROaeU6tagKTPnOJHl+AuM2YHKOknaaCk7I0Jk+p68MFEswurdSGTAUloHbnyWgsKwSMdCRe3RpnYh1kezP2FzMKWEXSLvP3i2NpzGTJqgTUxmSaYBdyIuPSbwqJXWQiOFLKCNl0hOAeU54+cHkjx2snPnjcfSaKfW4vrQzTwo0R5EMkE6pAAbYkC34mTL48nqH1EUsYxRjZXzqe7sHy1KkdZbpckAckwI5m8NjRpPLskX0G6hWC8s7+jLJ04dHSAO5Qzr5wfQFPHZOuCcRtsukWM86O9Jpye7wySFYcxEVKykcuTeChgxzubpMhCbyjeUpZAk3AuZoLKjL02uYQmTlNFu3HU5fIuAv0BvSLm5RDa4pMjCr3cC4Kk9EPrJPxpONmgqBZGyPbKU+uTmKJbDRJQMzQT0onjMjZSXo56fyRzp5pSh+Rxttk08tMHNvTTAJk8XWCaZVqYJ6ecInyd4HyWJhYenU3eA7iW29sDysJQbzlCpPACve9xWtZosdczvkUCSwPSlqfDBKofQy6AMYINGHXMXq8efrWZR5nmIBc4rmL+likFxXPKb250lG0QF88MejAFJk87tdS7tXDaaQXo5TVdjRAT6aUnmsDt50aeeYjGbStHl0EqdHaCrNDA4uT8pNAtLk7YXFTrlpa0Knjd/QNcJE5g2Rpd1ALg60VbQRik6YKLW1ko07KVJmIUCa3mRVBVhqQW7TkAbnKI/PKy7glg5WXUsISjLVVymyXRgK2pV6FjagPjxJotxMEpd+ELnrQ4sI8tNND2ehfk2Ts2RwtwiLtEaXfSEpsRowyL4wNss3+0jDGRO5naFFoqaYyYUrGACWuhdcsj4UQhdAMj02PvphL8YlzOUrIiUHG0jCu7owTiKMEKQE0M4hrZKbtmX5FYq7wuEdkw2ubI7hFMtlnDIu9mCRTb/PY0g+yQyDvkdG2hZgImg2qxQsLWX5/gfYpzvYkNtYmGR+i6KQfZoiJOkl5myDgcmRFeUizxP04CWtW6cc4oprcI2jlezKst00siTRepcTepn+9SFBfouTdINg3plnmslijfx0hOO/B8tSpB3ZySmeKaOSdOZpiHlDGBo9YkfuKBJCHz46SSSdxabEfewTUZTLexaU0HtgdxYP7U2RE6alNYpNy8TpBLU/7EsZ8gOUm2fLWdhZ393P0pMxoZNrl4SBBJx07CYJ1gODMcB9DuLk+qDDu9e1BHC7zwlfFx6bx8KE8Qj5FANjIPh5WFLPPeFAJ+s1xDxk3hjs7lMXTwnwRZrI+pRd2hUx4gee6M0MpPRvlNTKjiYfl5ysK4P1KB8DKGDMp5c0Ok4tI9xm+t0MpfGsvR1meZAJg4pljw/D748z8wzJJgKBakFlEg/SM/dJb62f2FK9xwvq7k3GqAUp5JiORstLjOtFHGSfjqAxEWXtX1pwV75ohaMdTVoXNZYbRJPeXoMfzUf7JuJ0MFcgUNg+9odw65jS18TN6wV41OtoqoTM0Qm9SE2hVZLpi9Ojq4CQ49Ub6Ukc72rtlNUECiqW5pRpNzTWori5FSWmBMpNGZtTI4lVyQ3NVVamyaJaaAGyqk4fkVtHbaRD1y/2mFnrfNlh1GuVmZa9Vp9wEoK4rQV1FAeVnEVRVFZSxsoJ+G+xk/KGYG7MjaUpWJiMmLWE6uUdX+jH2l7LYIXB2mdAeOJhVPluRDhsWkYiX1sexJ0uCsFyg9LuwOsTkGMQ6JemWSOZNkY5jWJlgQhxOYpbAWWc8bUgs00ZJh6Ssa3xA8En/x7ZITgLiysYkAdKvlE3+VmzaAwS4APgS20w6Hi8SXNc2pig7TyzdEY9zdWNaWS3weG2MRMWYJ17259LExgzjR0Yp+pjIJxVg7vD6FnO0cTzGje2TfpYraxNUoLwmYkuYfZXJY4vnuTUvE3wI7q2pD4F592AMj16cJ6XTO41K79YQv0QKp48TRhOJedLBkuD/BNged77Ci2TwbU5KBiAT0hdep0+8Rk92jex3kZlplxWxxZNaEzlLBnqQwHz4aISekZXDcmtvGI8e09OuUoKwwXbIhtfXkrhNhr1JkMnTwtbJJJs8tgDpwnycFRxRQLImww9kv0sE6+qoT5lUcHmT0mYmSGaT4Qsvfxdm5SZ47kFF/mbp50ZilJUMfJGyV9YppYddzJL0okxGUwTZCME2T5+4QGYUmbo04lE6nATkcrzNiQDB7uFvgmxceSaLTHAgEOciWJvwK2Odsqi1dAhJ7+9Mv4O/C7MR00qv8xgluXQIiEwStlwgS1+ih96dTxGMdv6GLM56kPHWUVltL2JBlrJ4hP+ng3p6MaMycyibcGCEII/SX2rpObvJnr1kUyMB3NxSARWBUiPLONaXU4aWQZ4BKYArJQBLSvKgUlVATSaSgW7pyGlXqwiwNli0sqiYDumIjMVakAhZ4XXqlCGNdNBEtqEk5bksjoTJIAHF40uniwxJTNI7LU70Y2VqgECMYYnv32DSvrY7jZlcmEmI7cTrvrCSVRK6SMjVMTIPg/naFoOZLCKAu7Ccwy0G+iWCaoWJeyYbYZvEcEDv9silk4Wndwg8AZeAQ76/SyBtkiVluG+sP8z2S5Bg2L5M/rII3MXlUYWtpF/kgF5ynax493CKZEFSIcNe5/FlBOHG5iRjlyBh4pDhvjXuc4HXtDBKAM0N83wyvF4hjTECfpQKcobxOkH/OMVEIgQgBJchWPsV37pFKS0SWoYAF4bjjAUCnqAWHzs3HCW5pJWO13mysSiGiQH/h8Dcm5U1QwdwgxlDpNYG6Vc83sMXZPX0LC9miCc7SElAsBFgF5bTeJCgemiHbLjO79GT3tkaVPzlpcUUARbAMbd3WPmX+LttXuT1rRFKWfowAmRzjLKGnu0SwbbLYN+iJBUQHq+R5egF5wkyeULYNbLipYUYZXA/DoUFCbrnrk7i+kYfphjUIlWnKP8kgOUBRfNZgo7SdZXXcJJUBsmKlD5xoyKbd2fpbbmvA4Jph8x+mWx8iex5jUlGEo8AdpPndUyGPlyUpEMQUqoeLqTZqB4FhAeUzeJft+lFlwmquSFKUIJtIuVUhnYucv8imSf7rIoUPliU8dWAMmNoNOVWOnlGeL6SADIhnZI8JGmI11nIBsiaLszRVhwsMfsS0Nu8fulk2pk56U3MEYzD3E/Sb8RA2Kz42Wl6VxmoT9JrOgjMTg0lZhM9WkMlmhrKyarNZDxKQYIr6jEgE3ci6OxRhqyk82V+lMzNOpe7YAZiTvo9JhYmU3n+jDDbPoG0zey+xPdG025MkO1nmGRkOEHmIcv7MlQgnVvyYKVVJjXFstDWyBpPB8tkxSXGEANZmGZjQnq1aSv4mwvCPPRowjaLDFCRjvPZECWivMf44O+EUYUtpQNngceT+JROHNmuk1kvLI+QyaQndEr53vHaiAIa6ai8sTVGApikfRlle50kvesEotyKeDBPC7U5xnqW3vkhfm+Wv2Oci2U7mFfYbY/vy2iF+MPLZM9FMv/cUIwEkMGt/Xnud5LAz+KQ5SoThRDRMj3q+iRl9vI4ru9M4PruFMHI89uZ47lNULFRoS4S2GRf6QE+ohy+wHPeJSGuTvZ9CEwZNhApKXL2wnJGyWYiQe/sDOLRwxyevDiB21vSq0TwHY4y4Il6Bu7uNL0WA/QypZ4AU8C4xUDbIdjkuZm3yWAP7mTw2MEofSsrb4XZkY12Z4eGmeCW4YZVBvdVHv8CA3iVLHhxKcFjZwjoNIP/T0EbZiLIMgFQnkx42egRVnqGFznAAPLyNSULmfMCASPMJmx+TI97kUx2gay3MuxRwHjMfQpDrVMCX+G53NhI89zpQ4Z9yjlf28go45h7ZNN9JoFDsphIGmFMkU8yFHORyWSPn93aZn1R2u4yAA8Wo9idYTASSIoaILBvKzJ+kJnQxeQhnR0BMurJ98V/S4LYI8serzEzS+fTuJ/nLpMWPBiVVd0zXiwwg64SNMtk0WkGvTwLRYZgNinLr+8OURL1MfDpsZdoIcjgK0xwcyKtmZhWqQIuSB/ATIzXTE+VkckfbgZWQNm3PDZwhue1y3rZoPzfY/KZztAakJ0OpNd7hkmUiWaBlkPswybVkdgckZrCUCu8luVx+nAC5ED8FBPJMZOvPEBqjWwqAX/IhD5DIE3T582PEuAMyOM16VPox829USa5OK5QgQlwZ7JRzEsyGGN7schzYARkB5ShG7QXqzzWIX9/fWcKD16Y5u/HCYRRhelu788oHTnLEzLWyKQqJEPbdZ2gvLRK78Zzl5lfFwhyAcrefD9Zl76U37vJ7eXVMaqjrOJdjxap1MiYSzyfNbLvLn2rJJIHCK59esd9GRZhkpJjzlM2z46QDYelj2SWYJ9ifZA16RcPKL0PlsaUiTbC7McE8MbcKBmY8neRnxG0a5OMISaQo9VxtpH0WSR47sP4/wCw4DNX7r3pmAAAAABJRU5ErkJggg=="/>
          <p:cNvSpPr>
            <a:spLocks noChangeAspect="1" noChangeArrowheads="1"/>
          </p:cNvSpPr>
          <p:nvPr/>
        </p:nvSpPr>
        <p:spPr bwMode="auto">
          <a:xfrm>
            <a:off x="35242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26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WB13-cranesreflected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-83321"/>
            <a:ext cx="9372600" cy="69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9649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2" t="8613" r="8396" b="1501"/>
          <a:stretch/>
        </p:blipFill>
        <p:spPr>
          <a:xfrm>
            <a:off x="537564" y="1447800"/>
            <a:ext cx="3521818" cy="51608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228600"/>
            <a:ext cx="8305800" cy="1143000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>
                <a:solidFill>
                  <a:schemeClr val="bg1"/>
                </a:solidFill>
              </a:rPr>
              <a:t>Socorro County’s FEMA Wildfire Hazard </a:t>
            </a:r>
            <a:r>
              <a:rPr lang="en-US" sz="3600" dirty="0" smtClean="0">
                <a:solidFill>
                  <a:schemeClr val="bg1"/>
                </a:solidFill>
              </a:rPr>
              <a:t>Mitigation </a:t>
            </a:r>
            <a:r>
              <a:rPr lang="en-US" sz="3600" dirty="0" smtClean="0">
                <a:solidFill>
                  <a:schemeClr val="bg1"/>
                </a:solidFill>
              </a:rPr>
              <a:t>Program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4578926" y="1295400"/>
            <a:ext cx="4405745" cy="5562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/>
              <a:t>Socorro Valley:  </a:t>
            </a:r>
            <a:r>
              <a:rPr lang="en-US" sz="2800" dirty="0" smtClean="0"/>
              <a:t>1351 </a:t>
            </a:r>
            <a:r>
              <a:rPr lang="en-US" sz="2800" dirty="0" smtClean="0"/>
              <a:t>acres</a:t>
            </a:r>
          </a:p>
          <a:p>
            <a:pPr marL="0" indent="0">
              <a:buNone/>
            </a:pPr>
            <a:r>
              <a:rPr lang="en-US" sz="2800" dirty="0" smtClean="0"/>
              <a:t>Socorro County North Bosque:  557 acres</a:t>
            </a: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Save Our Bosque Task Force is:</a:t>
            </a:r>
            <a:endParaRPr lang="en-US" sz="2800" dirty="0" smtClean="0"/>
          </a:p>
          <a:p>
            <a:r>
              <a:rPr lang="en-US" sz="2800" dirty="0" smtClean="0"/>
              <a:t>Monitoring treatment areas</a:t>
            </a:r>
          </a:p>
          <a:p>
            <a:r>
              <a:rPr lang="en-US" sz="2800" dirty="0" smtClean="0"/>
              <a:t>Providing all mapping products</a:t>
            </a:r>
          </a:p>
          <a:p>
            <a:r>
              <a:rPr lang="en-US" sz="2800" dirty="0" smtClean="0"/>
              <a:t>Serving as inspectors for the projects</a:t>
            </a:r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3128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304800"/>
            <a:ext cx="5867400" cy="125272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Draft Schedule of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28600" y="2636520"/>
            <a:ext cx="4346447" cy="38404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Phase 1</a:t>
            </a:r>
          </a:p>
          <a:p>
            <a:r>
              <a:rPr lang="en-US" sz="2800" dirty="0" smtClean="0"/>
              <a:t>Environmental Compliance 2017-2018</a:t>
            </a:r>
          </a:p>
          <a:p>
            <a:r>
              <a:rPr lang="en-US" sz="2800" dirty="0" smtClean="0"/>
              <a:t>Monitoring </a:t>
            </a:r>
            <a:r>
              <a:rPr lang="en-US" sz="2800" dirty="0" smtClean="0"/>
              <a:t>2017-2018</a:t>
            </a:r>
            <a:endParaRPr lang="en-US" sz="2800" dirty="0" smtClean="0"/>
          </a:p>
          <a:p>
            <a:r>
              <a:rPr lang="en-US" sz="2800" dirty="0" smtClean="0"/>
              <a:t>Research </a:t>
            </a:r>
            <a:r>
              <a:rPr lang="en-US" sz="2800" dirty="0" smtClean="0"/>
              <a:t>2017-2018</a:t>
            </a:r>
            <a:endParaRPr lang="en-US" sz="2800" dirty="0" smtClean="0"/>
          </a:p>
          <a:p>
            <a:r>
              <a:rPr lang="en-US" sz="2800" dirty="0" smtClean="0"/>
              <a:t>Application revision - 2018</a:t>
            </a:r>
          </a:p>
          <a:p>
            <a:r>
              <a:rPr lang="en-US" sz="2800" dirty="0" smtClean="0"/>
              <a:t>Awards </a:t>
            </a:r>
            <a:r>
              <a:rPr lang="en-US" sz="2800" dirty="0" smtClean="0"/>
              <a:t>of Phase 2 - 2018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4346448" cy="39502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Phase 2</a:t>
            </a:r>
          </a:p>
          <a:p>
            <a:r>
              <a:rPr lang="en-US" sz="2800" dirty="0" smtClean="0"/>
              <a:t>Invasive control 2018-2019</a:t>
            </a:r>
          </a:p>
          <a:p>
            <a:r>
              <a:rPr lang="en-US" sz="2800" dirty="0" smtClean="0"/>
              <a:t>Native planting 2019-2020</a:t>
            </a:r>
          </a:p>
          <a:p>
            <a:r>
              <a:rPr lang="en-US" sz="2800" dirty="0" smtClean="0"/>
              <a:t>Monitoring &amp; Research 2018-2020, beyond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8601" y="762001"/>
            <a:ext cx="2438399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92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Tiffany Fire Rehabilitation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62" y="1905000"/>
            <a:ext cx="8793263" cy="4836676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-13855" y="1676400"/>
            <a:ext cx="2833255" cy="4267200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9,200 acres burned in 2017</a:t>
            </a:r>
          </a:p>
          <a:p>
            <a:r>
              <a:rPr lang="en-US" dirty="0" smtClean="0"/>
              <a:t>Phase 1 – grant funding request</a:t>
            </a:r>
          </a:p>
          <a:p>
            <a:pPr lvl="1"/>
            <a:r>
              <a:rPr lang="en-US" sz="2400" dirty="0" smtClean="0"/>
              <a:t>Analysis</a:t>
            </a:r>
          </a:p>
          <a:p>
            <a:pPr lvl="1"/>
            <a:r>
              <a:rPr lang="en-US" sz="2400" dirty="0" smtClean="0"/>
              <a:t>Planning</a:t>
            </a:r>
          </a:p>
          <a:p>
            <a:pPr lvl="1"/>
            <a:r>
              <a:rPr lang="en-US" sz="2400" dirty="0" smtClean="0"/>
              <a:t>Site Preparation</a:t>
            </a:r>
          </a:p>
          <a:p>
            <a:pPr lvl="1"/>
            <a:r>
              <a:rPr lang="en-US" sz="2400" dirty="0" smtClean="0"/>
              <a:t>Environmental Compliance</a:t>
            </a:r>
            <a:endParaRPr lang="en-US" sz="2400" dirty="0"/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6310745" y="3200400"/>
            <a:ext cx="2833255" cy="2743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Symbol" pitchFamily="18" charset="2"/>
              <a:buNone/>
            </a:pPr>
            <a:r>
              <a:rPr lang="en-US" dirty="0" smtClean="0"/>
              <a:t>Lead Entities:</a:t>
            </a:r>
          </a:p>
          <a:p>
            <a:r>
              <a:rPr lang="en-US" dirty="0" smtClean="0"/>
              <a:t>Sierra </a:t>
            </a:r>
            <a:r>
              <a:rPr lang="en-US" dirty="0" err="1" smtClean="0"/>
              <a:t>SWCD</a:t>
            </a:r>
            <a:endParaRPr lang="en-US" dirty="0" smtClean="0"/>
          </a:p>
          <a:p>
            <a:r>
              <a:rPr lang="en-US" dirty="0" err="1" smtClean="0"/>
              <a:t>SOBTF</a:t>
            </a:r>
            <a:endParaRPr lang="en-US" dirty="0" smtClean="0"/>
          </a:p>
          <a:p>
            <a:r>
              <a:rPr lang="en-US" dirty="0" smtClean="0"/>
              <a:t>Turner Enterprises</a:t>
            </a:r>
          </a:p>
          <a:p>
            <a:r>
              <a:rPr lang="en-US" dirty="0" smtClean="0"/>
              <a:t>Bureau of Reclamation</a:t>
            </a:r>
          </a:p>
        </p:txBody>
      </p:sp>
    </p:spTree>
    <p:extLst>
      <p:ext uri="{BB962C8B-B14F-4D97-AF65-F5344CB8AC3E}">
        <p14:creationId xmlns:p14="http://schemas.microsoft.com/office/powerpoint/2010/main" val="113090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252728"/>
          </a:xfrm>
        </p:spPr>
        <p:txBody>
          <a:bodyPr/>
          <a:lstStyle/>
          <a:p>
            <a:r>
              <a:rPr lang="en-US" dirty="0" smtClean="0"/>
              <a:t>Step 1:  Analysis 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350106330"/>
              </p:ext>
            </p:extLst>
          </p:nvPr>
        </p:nvGraphicFramePr>
        <p:xfrm>
          <a:off x="228600" y="1143000"/>
          <a:ext cx="8686800" cy="55400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95600"/>
                <a:gridCol w="2895600"/>
                <a:gridCol w="2895600"/>
              </a:tblGrid>
              <a:tr h="20689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Task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4" marR="3226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Scope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4" marR="3226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Lead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4" marR="32264" marT="0" marB="0"/>
                </a:tc>
              </a:tr>
              <a:tr h="52663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River Slope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4" marR="3226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Historic and predicted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4" marR="3226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Reclamation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4" marR="32264" marT="0" marB="0"/>
                </a:tc>
              </a:tr>
              <a:tr h="52663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Sediment Movement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4" marR="3226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Historic and predicted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4" marR="3226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Reclamation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4" marR="32264" marT="0" marB="0"/>
                </a:tc>
              </a:tr>
              <a:tr h="52663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Surface flow patterns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4" marR="3226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Historic and predicted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4" marR="3226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Reclamation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4" marR="32264" marT="0" marB="0"/>
                </a:tc>
              </a:tr>
              <a:tr h="52663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Vegetation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4" marR="3226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Historic and predicted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4" marR="3226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 smtClean="0">
                          <a:effectLst/>
                        </a:rPr>
                        <a:t>SSWCD</a:t>
                      </a:r>
                      <a:r>
                        <a:rPr lang="en-US" sz="1800" dirty="0" smtClean="0">
                          <a:effectLst/>
                        </a:rPr>
                        <a:t>, Contract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4" marR="32264" marT="0" marB="0"/>
                </a:tc>
              </a:tr>
              <a:tr h="54979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Groundwater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4" marR="3226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Historic and predicted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4" marR="3226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 smtClean="0">
                          <a:effectLst/>
                        </a:rPr>
                        <a:t>SSWCD</a:t>
                      </a:r>
                      <a:r>
                        <a:rPr lang="en-US" sz="1800" dirty="0" smtClean="0">
                          <a:effectLst/>
                        </a:rPr>
                        <a:t>, Contract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4" marR="32264" marT="0" marB="0"/>
                </a:tc>
              </a:tr>
              <a:tr h="52663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Topographic survey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4" marR="3226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Mesa to mesa; mid refuge to </a:t>
                      </a:r>
                      <a:r>
                        <a:rPr lang="en-US" sz="1800" dirty="0" smtClean="0">
                          <a:effectLst/>
                        </a:rPr>
                        <a:t>RM 60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4" marR="3226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Reclamation or </a:t>
                      </a:r>
                      <a:r>
                        <a:rPr lang="en-US" sz="1800" dirty="0" err="1" smtClean="0">
                          <a:effectLst/>
                        </a:rPr>
                        <a:t>SSWCD</a:t>
                      </a:r>
                      <a:r>
                        <a:rPr lang="en-US" sz="1800" dirty="0" smtClean="0">
                          <a:effectLst/>
                        </a:rPr>
                        <a:t>, Contract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4" marR="32264" marT="0" marB="0"/>
                </a:tc>
              </a:tr>
              <a:tr h="35966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Soil survey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4" marR="3226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Level 1 &amp; 2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4" marR="3226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 smtClean="0">
                          <a:effectLst/>
                        </a:rPr>
                        <a:t>SSWCD</a:t>
                      </a:r>
                      <a:r>
                        <a:rPr lang="en-US" sz="1800" dirty="0" smtClean="0">
                          <a:effectLst/>
                        </a:rPr>
                        <a:t>, Contract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4" marR="32264" marT="0" marB="0"/>
                </a:tc>
              </a:tr>
              <a:tr h="4200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Private </a:t>
                      </a:r>
                      <a:r>
                        <a:rPr lang="en-US" sz="1800" dirty="0" smtClean="0">
                          <a:effectLst/>
                        </a:rPr>
                        <a:t>Lands Options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4" marR="3226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All major landowners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4" marR="3226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 smtClean="0">
                          <a:effectLst/>
                        </a:rPr>
                        <a:t>SSWCD</a:t>
                      </a:r>
                      <a:r>
                        <a:rPr lang="en-US" sz="1800" dirty="0" smtClean="0">
                          <a:effectLst/>
                        </a:rPr>
                        <a:t>, Contract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4" marR="32264" marT="0" marB="0"/>
                </a:tc>
              </a:tr>
              <a:tr h="52663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Depletions Analysis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4" marR="3226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Historic and predicted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4" marR="3226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Reclamation,</a:t>
                      </a:r>
                      <a:r>
                        <a:rPr lang="en-US" sz="1800" baseline="0" dirty="0" smtClean="0">
                          <a:effectLst/>
                        </a:rPr>
                        <a:t> Contract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4" marR="32264" marT="0" marB="0"/>
                </a:tc>
              </a:tr>
              <a:tr h="52663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Synthesize </a:t>
                      </a:r>
                      <a:r>
                        <a:rPr lang="en-US" sz="1800" dirty="0">
                          <a:effectLst/>
                        </a:rPr>
                        <a:t>information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4" marR="3226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Summary Reports and Findings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4" marR="3226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 smtClean="0">
                          <a:effectLst/>
                        </a:rPr>
                        <a:t>SOBTF</a:t>
                      </a:r>
                      <a:r>
                        <a:rPr lang="en-US" sz="1800" dirty="0" smtClean="0">
                          <a:effectLst/>
                        </a:rPr>
                        <a:t>, Turner Enterprises, Contract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4" marR="32264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4933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 noChangeAspect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908594059"/>
              </p:ext>
            </p:extLst>
          </p:nvPr>
        </p:nvGraphicFramePr>
        <p:xfrm>
          <a:off x="4038600" y="4930"/>
          <a:ext cx="5105400" cy="66053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Acrobat Document" r:id="rId3" imgW="5829298" imgH="7543753" progId="AcroExch.Document.DC">
                  <p:embed/>
                </p:oleObj>
              </mc:Choice>
              <mc:Fallback>
                <p:oleObj name="Acrobat Document" r:id="rId3" imgW="5829298" imgH="7543753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38600" y="4930"/>
                        <a:ext cx="5105400" cy="66053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28600"/>
            <a:ext cx="3886200" cy="125272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Step 3: </a:t>
            </a:r>
            <a:br>
              <a:rPr lang="en-US" dirty="0" smtClean="0"/>
            </a:br>
            <a:r>
              <a:rPr lang="en-US" dirty="0" smtClean="0"/>
              <a:t>Site Preparation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0" y="1600200"/>
            <a:ext cx="4495800" cy="5029200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smtClean="0"/>
              <a:t>Save Our Bosque Task Force</a:t>
            </a:r>
            <a:endParaRPr lang="en-US" sz="2800" dirty="0" smtClean="0"/>
          </a:p>
          <a:p>
            <a:r>
              <a:rPr lang="en-US" sz="2800" dirty="0" smtClean="0"/>
              <a:t>Looked at </a:t>
            </a:r>
            <a:r>
              <a:rPr lang="en-US" sz="2800" dirty="0" err="1" smtClean="0"/>
              <a:t>Goodding’s</a:t>
            </a:r>
            <a:r>
              <a:rPr lang="en-US" sz="2800" dirty="0" smtClean="0"/>
              <a:t> willow-dominated areas, places to treat invasive species within one growing season of fire</a:t>
            </a:r>
          </a:p>
          <a:p>
            <a:r>
              <a:rPr lang="en-US" sz="2800" dirty="0" smtClean="0"/>
              <a:t>Approximately 400 acres</a:t>
            </a:r>
          </a:p>
          <a:p>
            <a:r>
              <a:rPr lang="en-US" sz="2800" dirty="0" smtClean="0"/>
              <a:t>Initial monitoring will inform final site preparation areas and techniques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28848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667" y="1909085"/>
            <a:ext cx="6366364" cy="3581080"/>
          </a:xfrm>
          <a:prstGeom prst="rect">
            <a:avLst/>
          </a:prstGeom>
        </p:spPr>
      </p:pic>
      <p:sp>
        <p:nvSpPr>
          <p:cNvPr id="196612" name="Oval 4"/>
          <p:cNvSpPr>
            <a:spLocks noChangeArrowheads="1"/>
          </p:cNvSpPr>
          <p:nvPr/>
        </p:nvSpPr>
        <p:spPr bwMode="auto">
          <a:xfrm>
            <a:off x="641245" y="1076022"/>
            <a:ext cx="2438400" cy="172109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76200">
            <a:solidFill>
              <a:schemeClr val="accent2">
                <a:lumMod val="75000"/>
              </a:schemeClr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altLang="en-US" dirty="0" smtClean="0">
                <a:solidFill>
                  <a:sysClr val="windowText" lastClr="000000"/>
                </a:solidFill>
              </a:rPr>
              <a:t>Sierra</a:t>
            </a:r>
            <a:endParaRPr lang="en-US" altLang="en-US" dirty="0">
              <a:solidFill>
                <a:sysClr val="windowText" lastClr="000000"/>
              </a:solidFill>
            </a:endParaRPr>
          </a:p>
          <a:p>
            <a:pPr algn="ctr"/>
            <a:r>
              <a:rPr lang="en-US" altLang="en-US" dirty="0">
                <a:solidFill>
                  <a:sysClr val="windowText" lastClr="000000"/>
                </a:solidFill>
              </a:rPr>
              <a:t>Soil and Water</a:t>
            </a:r>
          </a:p>
          <a:p>
            <a:pPr algn="ctr"/>
            <a:r>
              <a:rPr lang="en-US" altLang="en-US" dirty="0">
                <a:solidFill>
                  <a:sysClr val="windowText" lastClr="000000"/>
                </a:solidFill>
              </a:rPr>
              <a:t> Conservation </a:t>
            </a:r>
          </a:p>
          <a:p>
            <a:pPr algn="ctr"/>
            <a:r>
              <a:rPr lang="en-US" altLang="en-US" dirty="0">
                <a:solidFill>
                  <a:sysClr val="windowText" lastClr="000000"/>
                </a:solidFill>
              </a:rPr>
              <a:t>District</a:t>
            </a:r>
          </a:p>
        </p:txBody>
      </p:sp>
      <p:sp>
        <p:nvSpPr>
          <p:cNvPr id="196617" name="Oval 9"/>
          <p:cNvSpPr>
            <a:spLocks noChangeArrowheads="1"/>
          </p:cNvSpPr>
          <p:nvPr/>
        </p:nvSpPr>
        <p:spPr bwMode="auto">
          <a:xfrm>
            <a:off x="3079645" y="1114122"/>
            <a:ext cx="2580409" cy="164489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76200">
            <a:solidFill>
              <a:schemeClr val="accent2">
                <a:lumMod val="75000"/>
              </a:schemeClr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altLang="en-US" dirty="0">
                <a:solidFill>
                  <a:sysClr val="windowText" lastClr="000000"/>
                </a:solidFill>
              </a:rPr>
              <a:t>Save Our Bosque</a:t>
            </a:r>
          </a:p>
          <a:p>
            <a:pPr algn="ctr"/>
            <a:r>
              <a:rPr lang="en-US" altLang="en-US" dirty="0">
                <a:solidFill>
                  <a:sysClr val="windowText" lastClr="000000"/>
                </a:solidFill>
              </a:rPr>
              <a:t> Task Force</a:t>
            </a:r>
          </a:p>
        </p:txBody>
      </p:sp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>
          <a:xfrm>
            <a:off x="501535" y="304800"/>
            <a:ext cx="8229600" cy="838200"/>
          </a:xfrm>
        </p:spPr>
        <p:txBody>
          <a:bodyPr/>
          <a:lstStyle/>
          <a:p>
            <a:r>
              <a:rPr lang="en-US" altLang="en-US" sz="4000" dirty="0"/>
              <a:t>Current Restoration Partners</a:t>
            </a:r>
          </a:p>
        </p:txBody>
      </p:sp>
      <p:grpSp>
        <p:nvGrpSpPr>
          <p:cNvPr id="196629" name="Group 21"/>
          <p:cNvGrpSpPr>
            <a:grpSpLocks/>
          </p:cNvGrpSpPr>
          <p:nvPr/>
        </p:nvGrpSpPr>
        <p:grpSpPr bwMode="auto">
          <a:xfrm>
            <a:off x="3086866" y="1142168"/>
            <a:ext cx="4989599" cy="5250460"/>
            <a:chOff x="2636" y="490"/>
            <a:chExt cx="2928" cy="3663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96613" name="Oval 5"/>
            <p:cNvSpPr>
              <a:spLocks noChangeArrowheads="1"/>
            </p:cNvSpPr>
            <p:nvPr/>
          </p:nvSpPr>
          <p:spPr bwMode="auto">
            <a:xfrm>
              <a:off x="4146" y="490"/>
              <a:ext cx="1418" cy="1174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76200">
              <a:solidFill>
                <a:schemeClr val="accent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dirty="0" smtClean="0">
                  <a:solidFill>
                    <a:sysClr val="windowText" lastClr="000000"/>
                  </a:solidFill>
                </a:rPr>
                <a:t>Bureau of </a:t>
              </a:r>
            </a:p>
            <a:p>
              <a:pPr algn="ctr"/>
              <a:r>
                <a:rPr lang="en-US" altLang="en-US" dirty="0" smtClean="0">
                  <a:solidFill>
                    <a:sysClr val="windowText" lastClr="000000"/>
                  </a:solidFill>
                </a:rPr>
                <a:t>Reclamation</a:t>
              </a:r>
              <a:endParaRPr lang="en-US" altLang="en-US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6624" name="Oval 16"/>
            <p:cNvSpPr>
              <a:spLocks noChangeArrowheads="1"/>
            </p:cNvSpPr>
            <p:nvPr/>
          </p:nvSpPr>
          <p:spPr bwMode="auto">
            <a:xfrm>
              <a:off x="2636" y="2894"/>
              <a:ext cx="1234" cy="1259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76200">
              <a:solidFill>
                <a:schemeClr val="accent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dirty="0" smtClean="0">
                <a:solidFill>
                  <a:sysClr val="windowText" lastClr="000000"/>
                </a:solidFill>
              </a:endParaRPr>
            </a:p>
            <a:p>
              <a:pPr algn="ctr"/>
              <a:r>
                <a:rPr lang="en-US" altLang="en-US" dirty="0" smtClean="0">
                  <a:solidFill>
                    <a:sysClr val="windowText" lastClr="000000"/>
                  </a:solidFill>
                </a:rPr>
                <a:t>Socorro </a:t>
              </a:r>
            </a:p>
            <a:p>
              <a:pPr algn="ctr"/>
              <a:r>
                <a:rPr lang="en-US" altLang="en-US" dirty="0" smtClean="0">
                  <a:solidFill>
                    <a:sysClr val="windowText" lastClr="000000"/>
                  </a:solidFill>
                </a:rPr>
                <a:t>County</a:t>
              </a:r>
            </a:p>
            <a:p>
              <a:pPr algn="ctr"/>
              <a:r>
                <a:rPr lang="en-US" altLang="en-US" dirty="0" smtClean="0">
                  <a:solidFill>
                    <a:sysClr val="windowText" lastClr="000000"/>
                  </a:solidFill>
                </a:rPr>
                <a:t> </a:t>
              </a:r>
              <a:endParaRPr lang="en-US" altLang="en-US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96614" name="Oval 6"/>
          <p:cNvSpPr>
            <a:spLocks noChangeArrowheads="1"/>
          </p:cNvSpPr>
          <p:nvPr/>
        </p:nvSpPr>
        <p:spPr bwMode="auto">
          <a:xfrm>
            <a:off x="6548264" y="2771618"/>
            <a:ext cx="2138535" cy="180501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76200">
            <a:solidFill>
              <a:schemeClr val="accent2">
                <a:lumMod val="75000"/>
              </a:schemeClr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altLang="en-US" dirty="0">
                <a:solidFill>
                  <a:sysClr val="windowText" lastClr="000000"/>
                </a:solidFill>
              </a:rPr>
              <a:t>NM State</a:t>
            </a:r>
          </a:p>
          <a:p>
            <a:pPr algn="ctr"/>
            <a:r>
              <a:rPr lang="en-US" altLang="en-US" dirty="0">
                <a:solidFill>
                  <a:sysClr val="windowText" lastClr="000000"/>
                </a:solidFill>
              </a:rPr>
              <a:t> Forestry</a:t>
            </a:r>
          </a:p>
        </p:txBody>
      </p:sp>
      <p:sp>
        <p:nvSpPr>
          <p:cNvPr id="15" name="Oval 7"/>
          <p:cNvSpPr>
            <a:spLocks noChangeArrowheads="1"/>
          </p:cNvSpPr>
          <p:nvPr/>
        </p:nvSpPr>
        <p:spPr bwMode="auto">
          <a:xfrm>
            <a:off x="773184" y="4363862"/>
            <a:ext cx="2306461" cy="164901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76200">
            <a:solidFill>
              <a:schemeClr val="accent2">
                <a:lumMod val="75000"/>
              </a:schemeClr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altLang="en-US" dirty="0" smtClean="0">
                <a:solidFill>
                  <a:sysClr val="windowText" lastClr="000000"/>
                </a:solidFill>
              </a:rPr>
              <a:t>BLM and FWS</a:t>
            </a:r>
            <a:endParaRPr lang="en-US" altLang="en-US" dirty="0">
              <a:solidFill>
                <a:sysClr val="windowText" lastClr="000000"/>
              </a:solidFill>
            </a:endParaRPr>
          </a:p>
        </p:txBody>
      </p:sp>
      <p:sp>
        <p:nvSpPr>
          <p:cNvPr id="196615" name="Oval 7"/>
          <p:cNvSpPr>
            <a:spLocks noChangeArrowheads="1"/>
          </p:cNvSpPr>
          <p:nvPr/>
        </p:nvSpPr>
        <p:spPr bwMode="auto">
          <a:xfrm>
            <a:off x="179908" y="2771618"/>
            <a:ext cx="2438400" cy="164798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76200">
            <a:solidFill>
              <a:schemeClr val="accent2">
                <a:lumMod val="75000"/>
              </a:schemeClr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altLang="en-US" dirty="0" smtClean="0">
                <a:solidFill>
                  <a:sysClr val="windowText" lastClr="000000"/>
                </a:solidFill>
              </a:rPr>
              <a:t>Turner </a:t>
            </a:r>
          </a:p>
          <a:p>
            <a:pPr algn="ctr"/>
            <a:r>
              <a:rPr lang="en-US" altLang="en-US" dirty="0" smtClean="0">
                <a:solidFill>
                  <a:sysClr val="windowText" lastClr="000000"/>
                </a:solidFill>
              </a:rPr>
              <a:t>Enterprises </a:t>
            </a:r>
          </a:p>
          <a:p>
            <a:pPr algn="ctr"/>
            <a:r>
              <a:rPr lang="en-US" altLang="en-US" dirty="0" smtClean="0">
                <a:solidFill>
                  <a:sysClr val="windowText" lastClr="000000"/>
                </a:solidFill>
              </a:rPr>
              <a:t>&amp; other Private</a:t>
            </a:r>
            <a:endParaRPr lang="en-US" altLang="en-US" dirty="0">
              <a:solidFill>
                <a:sysClr val="windowText" lastClr="000000"/>
              </a:solidFill>
            </a:endParaRPr>
          </a:p>
          <a:p>
            <a:pPr algn="ctr"/>
            <a:r>
              <a:rPr lang="en-US" altLang="en-US" dirty="0">
                <a:solidFill>
                  <a:sysClr val="windowText" lastClr="000000"/>
                </a:solidFill>
              </a:rPr>
              <a:t> Landowners</a:t>
            </a:r>
          </a:p>
        </p:txBody>
      </p:sp>
      <p:sp>
        <p:nvSpPr>
          <p:cNvPr id="196626" name="Oval 18"/>
          <p:cNvSpPr>
            <a:spLocks noChangeArrowheads="1"/>
          </p:cNvSpPr>
          <p:nvPr/>
        </p:nvSpPr>
        <p:spPr bwMode="auto">
          <a:xfrm>
            <a:off x="5227930" y="4419600"/>
            <a:ext cx="2620669" cy="16002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76200">
            <a:solidFill>
              <a:schemeClr val="accent2">
                <a:lumMod val="75000"/>
              </a:schemeClr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altLang="en-US" dirty="0">
                <a:solidFill>
                  <a:sysClr val="windowText" lastClr="000000"/>
                </a:solidFill>
              </a:rPr>
              <a:t>Rio Grande</a:t>
            </a:r>
          </a:p>
          <a:p>
            <a:pPr algn="ctr"/>
            <a:r>
              <a:rPr lang="en-US" altLang="en-US" dirty="0">
                <a:solidFill>
                  <a:sysClr val="windowText" lastClr="000000"/>
                </a:solidFill>
              </a:rPr>
              <a:t> Agricultural </a:t>
            </a:r>
          </a:p>
          <a:p>
            <a:pPr algn="ctr"/>
            <a:r>
              <a:rPr lang="en-US" altLang="en-US" dirty="0">
                <a:solidFill>
                  <a:sysClr val="windowText" lastClr="000000"/>
                </a:solidFill>
              </a:rPr>
              <a:t>Land Trust</a:t>
            </a:r>
          </a:p>
        </p:txBody>
      </p:sp>
    </p:spTree>
    <p:extLst>
      <p:ext uri="{BB962C8B-B14F-4D97-AF65-F5344CB8AC3E}">
        <p14:creationId xmlns:p14="http://schemas.microsoft.com/office/powerpoint/2010/main" val="255586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Save Our Bosque Task Force and </a:t>
            </a:r>
            <a:r>
              <a:rPr lang="en-US" sz="3600" dirty="0" err="1" smtClean="0"/>
              <a:t>USFWS</a:t>
            </a:r>
            <a:r>
              <a:rPr lang="en-US" sz="3600" dirty="0" smtClean="0"/>
              <a:t> Partners for Fish &amp; Wildlife Program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762000" y="2514600"/>
            <a:ext cx="7772400" cy="1143000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smtClean="0"/>
              <a:t>To enhance wildlife habitat along the Rio Grande through habitat conservation projects</a:t>
            </a:r>
            <a:endParaRPr lang="en-US" sz="2800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838200" y="3810000"/>
            <a:ext cx="3886200" cy="25908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en-US" sz="2800" dirty="0" smtClean="0"/>
              <a:t>Project status</a:t>
            </a:r>
          </a:p>
          <a:p>
            <a:r>
              <a:rPr lang="en-US" sz="2800" dirty="0" smtClean="0"/>
              <a:t>Completed = 257 acres</a:t>
            </a:r>
          </a:p>
          <a:p>
            <a:r>
              <a:rPr lang="en-US" sz="2800" dirty="0" smtClean="0"/>
              <a:t>In Progress = 80 acres</a:t>
            </a:r>
          </a:p>
          <a:p>
            <a:r>
              <a:rPr lang="en-US" sz="2800" dirty="0" smtClean="0"/>
              <a:t>In Planning &gt; greater than 60 acres</a:t>
            </a:r>
          </a:p>
        </p:txBody>
      </p:sp>
      <p:pic>
        <p:nvPicPr>
          <p:cNvPr id="5" name="Picture 3" descr="C:\Users\Gina\Documents\Work\SOBTF\Tamarisk Coalition\Pictures of Partners\Matt &amp; Sal - San Antonio 47 Photo Zach Mahon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58" r="35227"/>
          <a:stretch/>
        </p:blipFill>
        <p:spPr bwMode="auto">
          <a:xfrm>
            <a:off x="5181600" y="3810000"/>
            <a:ext cx="3553691" cy="2715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774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Synergy Building on the Rio Grande</a:t>
            </a:r>
            <a:br>
              <a:rPr lang="en-US" dirty="0" smtClean="0"/>
            </a:br>
            <a:r>
              <a:rPr lang="en-US" dirty="0" smtClean="0"/>
              <a:t> in Rural New Mexico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1828800"/>
            <a:ext cx="4953000" cy="2971800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en-US" sz="2800" dirty="0" smtClean="0"/>
              <a:t>Non-profit organizations working on common goals</a:t>
            </a:r>
          </a:p>
          <a:p>
            <a:r>
              <a:rPr lang="en-US" sz="2800" dirty="0" smtClean="0"/>
              <a:t>As a group we are stronger than we are individually</a:t>
            </a:r>
          </a:p>
          <a:p>
            <a:r>
              <a:rPr lang="en-US" sz="2800" dirty="0" smtClean="0"/>
              <a:t>We have common needs to build success</a:t>
            </a:r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5257800" y="2057400"/>
            <a:ext cx="3886200" cy="48006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en-US" sz="2800" dirty="0" smtClean="0"/>
              <a:t>Shared positions</a:t>
            </a:r>
          </a:p>
          <a:p>
            <a:r>
              <a:rPr lang="en-US" sz="2800" dirty="0" smtClean="0"/>
              <a:t>Collaborative grants, projects</a:t>
            </a:r>
          </a:p>
          <a:p>
            <a:r>
              <a:rPr lang="en-US" sz="2800" dirty="0" smtClean="0"/>
              <a:t>Sharing successes with our community &amp; larger area interests</a:t>
            </a:r>
          </a:p>
          <a:p>
            <a:r>
              <a:rPr lang="en-US" sz="2800" dirty="0" smtClean="0"/>
              <a:t>Greater outreach opportunities</a:t>
            </a:r>
          </a:p>
          <a:p>
            <a:r>
              <a:rPr lang="en-US" sz="2800" dirty="0" smtClean="0"/>
              <a:t>Learning from each other</a:t>
            </a:r>
            <a:endParaRPr lang="en-US" sz="2800" dirty="0"/>
          </a:p>
        </p:txBody>
      </p:sp>
      <p:pic>
        <p:nvPicPr>
          <p:cNvPr id="6" name="Picture 5" descr="Sand bar scour off refuge -3.jpg"/>
          <p:cNvPicPr>
            <a:picLocks noChangeAspect="1"/>
          </p:cNvPicPr>
          <p:nvPr/>
        </p:nvPicPr>
        <p:blipFill rotWithShape="1">
          <a:blip r:embed="rId2" cstate="print">
            <a:lum contrast="30000"/>
          </a:blip>
          <a:srcRect t="7438" b="19835"/>
          <a:stretch/>
        </p:blipFill>
        <p:spPr>
          <a:xfrm>
            <a:off x="762000" y="4946071"/>
            <a:ext cx="4343400" cy="182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846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Waveform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381</TotalTime>
  <Words>448</Words>
  <Application>Microsoft Office PowerPoint</Application>
  <PresentationFormat>On-screen Show (4:3)</PresentationFormat>
  <Paragraphs>140</Paragraphs>
  <Slides>11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1_Waveform</vt:lpstr>
      <vt:lpstr>Acrobat Document</vt:lpstr>
      <vt:lpstr>Save Our Bosque Task Force Restoration Partners and Projects                              3 Highlighted Efforts</vt:lpstr>
      <vt:lpstr>Socorro County’s FEMA Wildfire Hazard Mitigation Program</vt:lpstr>
      <vt:lpstr>Draft Schedule of Project</vt:lpstr>
      <vt:lpstr>Tiffany Fire Rehabilitation</vt:lpstr>
      <vt:lpstr>Step 1:  Analysis </vt:lpstr>
      <vt:lpstr>Step 3:  Site Preparation</vt:lpstr>
      <vt:lpstr>Current Restoration Partners</vt:lpstr>
      <vt:lpstr>Save Our Bosque Task Force and USFWS Partners for Fish &amp; Wildlife Program</vt:lpstr>
      <vt:lpstr>Synergy Building on the Rio Grande  in Rural New Mexico</vt:lpstr>
      <vt:lpstr>Who Are We….So Far</vt:lpstr>
      <vt:lpstr>PowerPoint Presentation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Gina Dello Russo</dc:creator>
  <cp:lastModifiedBy>Gina Dello Russo</cp:lastModifiedBy>
  <cp:revision>48</cp:revision>
  <dcterms:created xsi:type="dcterms:W3CDTF">2015-02-04T00:47:25Z</dcterms:created>
  <dcterms:modified xsi:type="dcterms:W3CDTF">2018-03-13T20:22:23Z</dcterms:modified>
</cp:coreProperties>
</file>